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4" r:id="rId8"/>
    <p:sldId id="266" r:id="rId9"/>
    <p:sldId id="267" r:id="rId10"/>
    <p:sldId id="268" r:id="rId11"/>
    <p:sldId id="269" r:id="rId12"/>
    <p:sldId id="270" r:id="rId13"/>
    <p:sldId id="271" r:id="rId14"/>
    <p:sldId id="272" r:id="rId15"/>
    <p:sldId id="273" r:id="rId16"/>
    <p:sldId id="274" r:id="rId17"/>
    <p:sldId id="278" r:id="rId18"/>
    <p:sldId id="277" r:id="rId19"/>
    <p:sldId id="275" r:id="rId20"/>
    <p:sldId id="276" r:id="rId21"/>
    <p:sldId id="279"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4309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424629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25076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35252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190968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317139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363915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182700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214420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202317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638C40-C17A-4F15-B9FF-21D2A7948FD2}" type="datetimeFigureOut">
              <a:rPr kumimoji="1" lang="ja-JP" altLang="en-US" smtClean="0"/>
              <a:t>2014/11/13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12441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38C40-C17A-4F15-B9FF-21D2A7948FD2}" type="datetimeFigureOut">
              <a:rPr kumimoji="1" lang="ja-JP" altLang="en-US" smtClean="0"/>
              <a:t>2014/11/13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40CB9-768D-4447-A763-2AAEDA4578F2}" type="slidenum">
              <a:rPr kumimoji="1" lang="ja-JP" altLang="en-US" smtClean="0"/>
              <a:t>‹#›</a:t>
            </a:fld>
            <a:endParaRPr kumimoji="1" lang="ja-JP" altLang="en-US"/>
          </a:p>
        </p:txBody>
      </p:sp>
    </p:spTree>
    <p:extLst>
      <p:ext uri="{BB962C8B-B14F-4D97-AF65-F5344CB8AC3E}">
        <p14:creationId xmlns:p14="http://schemas.microsoft.com/office/powerpoint/2010/main" val="355461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ja-JP" dirty="0"/>
              <a:t>動物愛護法上の｢猫｣</a:t>
            </a:r>
            <a:r>
              <a:rPr lang="ja-JP" altLang="ja-JP" dirty="0" smtClean="0"/>
              <a:t>と</a:t>
            </a:r>
            <a:r>
              <a:rPr lang="en-US" altLang="ja-JP" dirty="0" smtClean="0"/>
              <a:t/>
            </a:r>
            <a:br>
              <a:rPr lang="en-US" altLang="ja-JP" dirty="0" smtClean="0"/>
            </a:br>
            <a:r>
              <a:rPr lang="ja-JP" altLang="ja-JP" dirty="0" smtClean="0"/>
              <a:t>鳥獣</a:t>
            </a:r>
            <a:r>
              <a:rPr lang="ja-JP" altLang="ja-JP" dirty="0"/>
              <a:t>保護法上の｢ノネコ</a:t>
            </a:r>
            <a:r>
              <a:rPr lang="ja-JP" altLang="ja-JP" dirty="0" smtClean="0"/>
              <a:t>｣</a:t>
            </a:r>
            <a:r>
              <a:rPr lang="en-US" altLang="ja-JP" dirty="0" smtClean="0"/>
              <a:t/>
            </a:r>
            <a:br>
              <a:rPr lang="en-US" altLang="ja-JP" dirty="0" smtClean="0"/>
            </a:br>
            <a:r>
              <a:rPr lang="ja-JP" altLang="ja-JP" dirty="0" smtClean="0"/>
              <a:t>に</a:t>
            </a:r>
            <a:r>
              <a:rPr lang="ja-JP" altLang="ja-JP" dirty="0"/>
              <a:t>ついて</a:t>
            </a:r>
            <a:br>
              <a:rPr lang="ja-JP" altLang="ja-JP" dirty="0"/>
            </a:br>
            <a:r>
              <a:rPr lang="ja-JP" altLang="ja-JP" dirty="0"/>
              <a:t>　　　　　　　　　　　　　　　　　　　　　　　　　　　</a:t>
            </a:r>
            <a:br>
              <a:rPr lang="ja-JP" altLang="ja-JP" dirty="0"/>
            </a:br>
            <a:endParaRPr kumimoji="1" lang="ja-JP" altLang="en-US" dirty="0"/>
          </a:p>
        </p:txBody>
      </p:sp>
      <p:sp>
        <p:nvSpPr>
          <p:cNvPr id="3" name="サブタイトル 2"/>
          <p:cNvSpPr>
            <a:spLocks noGrp="1"/>
          </p:cNvSpPr>
          <p:nvPr>
            <p:ph type="subTitle" idx="1"/>
          </p:nvPr>
        </p:nvSpPr>
        <p:spPr/>
        <p:txBody>
          <a:bodyPr/>
          <a:lstStyle/>
          <a:p>
            <a:r>
              <a:rPr lang="en-US" altLang="ja-JP" dirty="0" smtClean="0"/>
              <a:t>2014.1</a:t>
            </a:r>
            <a:r>
              <a:rPr lang="ja-JP" altLang="en-US" dirty="0" smtClean="0"/>
              <a:t>１</a:t>
            </a:r>
            <a:r>
              <a:rPr lang="en-US" altLang="ja-JP" dirty="0" smtClean="0"/>
              <a:t>.1</a:t>
            </a:r>
            <a:r>
              <a:rPr lang="ja-JP" altLang="en-US" dirty="0" smtClean="0"/>
              <a:t>　　　　</a:t>
            </a:r>
            <a:r>
              <a:rPr lang="ja-JP" altLang="ja-JP" dirty="0" smtClean="0"/>
              <a:t>弁護士　坂本博之</a:t>
            </a:r>
            <a:endParaRPr kumimoji="1" lang="ja-JP" altLang="en-US" dirty="0"/>
          </a:p>
        </p:txBody>
      </p:sp>
    </p:spTree>
    <p:extLst>
      <p:ext uri="{BB962C8B-B14F-4D97-AF65-F5344CB8AC3E}">
        <p14:creationId xmlns:p14="http://schemas.microsoft.com/office/powerpoint/2010/main" val="302934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054230"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52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ndbook of the Mammals of the World - Volum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76672"/>
            <a:ext cx="4392488" cy="571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75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60648"/>
            <a:ext cx="5912152"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40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688"/>
            <a:ext cx="8229600" cy="796950"/>
          </a:xfrm>
        </p:spPr>
        <p:txBody>
          <a:bodyPr>
            <a:normAutofit fontScale="90000"/>
          </a:bodyPr>
          <a:lstStyle/>
          <a:p>
            <a:r>
              <a:rPr lang="ja-JP" altLang="en-US" sz="2400" b="1" dirty="0" smtClean="0"/>
              <a:t>第０４３回国会　農林水産委員会　第１７号</a:t>
            </a:r>
            <a:r>
              <a:rPr lang="ja-JP" altLang="en-US" sz="2400" dirty="0" smtClean="0"/>
              <a:t/>
            </a:r>
            <a:br>
              <a:rPr lang="ja-JP" altLang="en-US" sz="2400" dirty="0" smtClean="0"/>
            </a:br>
            <a:r>
              <a:rPr lang="ja-JP" altLang="en-US" sz="2400" dirty="0" smtClean="0"/>
              <a:t>昭和三十八年三月十二日（火曜日）</a:t>
            </a:r>
            <a:br>
              <a:rPr lang="ja-JP" altLang="en-US" sz="2400" dirty="0" smtClean="0"/>
            </a:br>
            <a:r>
              <a:rPr lang="ja-JP" altLang="en-US" sz="2400" dirty="0" smtClean="0"/>
              <a:t>　　　　午前十時三十六分開議</a:t>
            </a:r>
            <a:br>
              <a:rPr lang="ja-JP" altLang="en-US" sz="2400" dirty="0" smtClean="0"/>
            </a:br>
            <a:endParaRPr kumimoji="1" lang="ja-JP" altLang="en-US" sz="2400" dirty="0"/>
          </a:p>
        </p:txBody>
      </p:sp>
      <p:sp>
        <p:nvSpPr>
          <p:cNvPr id="3" name="コンテンツ プレースホルダー 2"/>
          <p:cNvSpPr>
            <a:spLocks noGrp="1"/>
          </p:cNvSpPr>
          <p:nvPr>
            <p:ph idx="1"/>
          </p:nvPr>
        </p:nvSpPr>
        <p:spPr/>
        <p:txBody>
          <a:bodyPr>
            <a:normAutofit fontScale="32500" lnSpcReduction="20000"/>
          </a:bodyPr>
          <a:lstStyle/>
          <a:p>
            <a:r>
              <a:rPr lang="ja-JP" altLang="en-US" dirty="0"/>
              <a:t>　出席委員</a:t>
            </a:r>
            <a:r>
              <a:rPr lang="ja-JP" altLang="en-US" dirty="0" smtClean="0"/>
              <a:t/>
            </a:r>
            <a:br>
              <a:rPr lang="ja-JP" altLang="en-US" dirty="0" smtClean="0"/>
            </a:br>
            <a:r>
              <a:rPr lang="ja-JP" altLang="en-US" dirty="0"/>
              <a:t>　　　委員長　長谷川四郎君</a:t>
            </a:r>
            <a:r>
              <a:rPr lang="ja-JP" altLang="en-US" dirty="0" smtClean="0"/>
              <a:t/>
            </a:r>
            <a:br>
              <a:rPr lang="ja-JP" altLang="en-US" dirty="0" smtClean="0"/>
            </a:br>
            <a:r>
              <a:rPr lang="ja-JP" altLang="en-US" dirty="0"/>
              <a:t>　　　理事　秋山　利恭君　理事　小山　長規君</a:t>
            </a:r>
            <a:r>
              <a:rPr lang="ja-JP" altLang="en-US" dirty="0" smtClean="0"/>
              <a:t/>
            </a:r>
            <a:br>
              <a:rPr lang="ja-JP" altLang="en-US" dirty="0" smtClean="0"/>
            </a:br>
            <a:r>
              <a:rPr lang="ja-JP" altLang="en-US" dirty="0"/>
              <a:t>　　　理事　田口長治郎君　理事　丹羽　兵助君</a:t>
            </a:r>
            <a:r>
              <a:rPr lang="ja-JP" altLang="en-US" dirty="0" smtClean="0"/>
              <a:t/>
            </a:r>
            <a:br>
              <a:rPr lang="ja-JP" altLang="en-US" dirty="0" smtClean="0"/>
            </a:br>
            <a:r>
              <a:rPr lang="ja-JP" altLang="en-US" dirty="0"/>
              <a:t>　　　理事　山中　貞則君　理事　足鹿　　覺君</a:t>
            </a:r>
            <a:r>
              <a:rPr lang="ja-JP" altLang="en-US" dirty="0" smtClean="0"/>
              <a:t/>
            </a:r>
            <a:br>
              <a:rPr lang="ja-JP" altLang="en-US" dirty="0" smtClean="0"/>
            </a:br>
            <a:r>
              <a:rPr lang="ja-JP" altLang="en-US" dirty="0"/>
              <a:t>　　　理事　片島　　港君　理事　東海林　稔君</a:t>
            </a:r>
            <a:r>
              <a:rPr lang="ja-JP" altLang="en-US" dirty="0" smtClean="0"/>
              <a:t/>
            </a:r>
            <a:br>
              <a:rPr lang="ja-JP" altLang="en-US" dirty="0" smtClean="0"/>
            </a:br>
            <a:r>
              <a:rPr lang="ja-JP" altLang="en-US" dirty="0"/>
              <a:t>　　　　　　安倍晋太郎君　　　　大野　市郎君</a:t>
            </a:r>
            <a:r>
              <a:rPr lang="ja-JP" altLang="en-US" dirty="0" smtClean="0"/>
              <a:t/>
            </a:r>
            <a:br>
              <a:rPr lang="ja-JP" altLang="en-US" dirty="0" smtClean="0"/>
            </a:br>
            <a:r>
              <a:rPr lang="ja-JP" altLang="en-US" dirty="0"/>
              <a:t>　　　　　　金子　岩三君　　　　亀岡　高夫君</a:t>
            </a:r>
            <a:r>
              <a:rPr lang="ja-JP" altLang="en-US" dirty="0" smtClean="0"/>
              <a:t/>
            </a:r>
            <a:br>
              <a:rPr lang="ja-JP" altLang="en-US" dirty="0" smtClean="0"/>
            </a:br>
            <a:r>
              <a:rPr lang="ja-JP" altLang="en-US" dirty="0"/>
              <a:t>　　　　　　仮谷　忠男君　　　　小枝　一雄君</a:t>
            </a:r>
            <a:r>
              <a:rPr lang="ja-JP" altLang="en-US" dirty="0" smtClean="0"/>
              <a:t/>
            </a:r>
            <a:br>
              <a:rPr lang="ja-JP" altLang="en-US" dirty="0" smtClean="0"/>
            </a:br>
            <a:r>
              <a:rPr lang="ja-JP" altLang="en-US" dirty="0"/>
              <a:t>　　　　　　坂田　英一君　　　　田邊　國雄君</a:t>
            </a:r>
            <a:r>
              <a:rPr lang="ja-JP" altLang="en-US" dirty="0" smtClean="0"/>
              <a:t/>
            </a:r>
            <a:br>
              <a:rPr lang="ja-JP" altLang="en-US" dirty="0" smtClean="0"/>
            </a:br>
            <a:r>
              <a:rPr lang="ja-JP" altLang="en-US" dirty="0"/>
              <a:t>　　　　　　谷垣　專一君　　　　内藤　　隆君</a:t>
            </a:r>
            <a:r>
              <a:rPr lang="ja-JP" altLang="en-US" dirty="0" smtClean="0"/>
              <a:t/>
            </a:r>
            <a:br>
              <a:rPr lang="ja-JP" altLang="en-US" dirty="0" smtClean="0"/>
            </a:br>
            <a:r>
              <a:rPr lang="ja-JP" altLang="en-US" dirty="0"/>
              <a:t>　　　　　　中山　榮一君　　　　松本　一郎君</a:t>
            </a:r>
            <a:r>
              <a:rPr lang="ja-JP" altLang="en-US" dirty="0" smtClean="0"/>
              <a:t/>
            </a:r>
            <a:br>
              <a:rPr lang="ja-JP" altLang="en-US" dirty="0" smtClean="0"/>
            </a:br>
            <a:r>
              <a:rPr lang="ja-JP" altLang="en-US" dirty="0"/>
              <a:t>　　　　　　米山　恒治君　　　　稻村　隆一君</a:t>
            </a:r>
            <a:r>
              <a:rPr lang="ja-JP" altLang="en-US" dirty="0" smtClean="0"/>
              <a:t/>
            </a:r>
            <a:br>
              <a:rPr lang="ja-JP" altLang="en-US" dirty="0" smtClean="0"/>
            </a:br>
            <a:r>
              <a:rPr lang="ja-JP" altLang="en-US" dirty="0"/>
              <a:t>　　　　　　角屋堅次郎君　　　　栗林　三郎君</a:t>
            </a:r>
            <a:r>
              <a:rPr lang="ja-JP" altLang="en-US" dirty="0" smtClean="0"/>
              <a:t/>
            </a:r>
            <a:br>
              <a:rPr lang="ja-JP" altLang="en-US" dirty="0" smtClean="0"/>
            </a:br>
            <a:r>
              <a:rPr lang="ja-JP" altLang="en-US" dirty="0"/>
              <a:t>　　　　　　中澤　茂一君　　　　安井　吉典君</a:t>
            </a:r>
            <a:r>
              <a:rPr lang="ja-JP" altLang="en-US" dirty="0" smtClean="0"/>
              <a:t/>
            </a:r>
            <a:br>
              <a:rPr lang="ja-JP" altLang="en-US" dirty="0" smtClean="0"/>
            </a:br>
            <a:r>
              <a:rPr lang="ja-JP" altLang="en-US" dirty="0"/>
              <a:t>　　　　　　湯山　　勇君</a:t>
            </a:r>
            <a:r>
              <a:rPr lang="ja-JP" altLang="en-US" dirty="0" smtClean="0"/>
              <a:t/>
            </a:r>
            <a:br>
              <a:rPr lang="ja-JP" altLang="en-US" dirty="0" smtClean="0"/>
            </a:br>
            <a:r>
              <a:rPr lang="ja-JP" altLang="en-US" dirty="0"/>
              <a:t>　出席政府委員</a:t>
            </a:r>
            <a:r>
              <a:rPr lang="ja-JP" altLang="en-US" dirty="0" smtClean="0"/>
              <a:t/>
            </a:r>
            <a:br>
              <a:rPr lang="ja-JP" altLang="en-US" dirty="0" smtClean="0"/>
            </a:br>
            <a:r>
              <a:rPr lang="ja-JP" altLang="en-US" dirty="0"/>
              <a:t>　　　　　　　　農林政務次官　　津島　文治君</a:t>
            </a:r>
            <a:r>
              <a:rPr lang="ja-JP" altLang="en-US" dirty="0" smtClean="0"/>
              <a:t/>
            </a:r>
            <a:br>
              <a:rPr lang="ja-JP" altLang="en-US" dirty="0" smtClean="0"/>
            </a:br>
            <a:r>
              <a:rPr lang="ja-JP" altLang="en-US" dirty="0"/>
              <a:t>　　　　　　　　農林事務官</a:t>
            </a:r>
            <a:r>
              <a:rPr lang="ja-JP" altLang="en-US" dirty="0" smtClean="0"/>
              <a:t/>
            </a:r>
            <a:br>
              <a:rPr lang="ja-JP" altLang="en-US" dirty="0" smtClean="0"/>
            </a:br>
            <a:r>
              <a:rPr lang="ja-JP" altLang="en-US" dirty="0"/>
              <a:t>　　　　　　　　（農政局長）　　齋藤　　誠君</a:t>
            </a:r>
            <a:r>
              <a:rPr lang="ja-JP" altLang="en-US" dirty="0" smtClean="0"/>
              <a:t/>
            </a:r>
            <a:br>
              <a:rPr lang="ja-JP" altLang="en-US" dirty="0" smtClean="0"/>
            </a:br>
            <a:r>
              <a:rPr lang="ja-JP" altLang="en-US" dirty="0"/>
              <a:t>　委員外の出席者</a:t>
            </a:r>
            <a:r>
              <a:rPr lang="ja-JP" altLang="en-US" dirty="0" smtClean="0"/>
              <a:t/>
            </a:r>
            <a:br>
              <a:rPr lang="ja-JP" altLang="en-US" dirty="0" smtClean="0"/>
            </a:br>
            <a:r>
              <a:rPr lang="ja-JP" altLang="en-US" dirty="0"/>
              <a:t>　　　　　　　　文部事務官</a:t>
            </a:r>
            <a:r>
              <a:rPr lang="ja-JP" altLang="en-US" dirty="0" smtClean="0"/>
              <a:t/>
            </a:r>
            <a:br>
              <a:rPr lang="ja-JP" altLang="en-US" dirty="0" smtClean="0"/>
            </a:br>
            <a:r>
              <a:rPr lang="ja-JP" altLang="en-US" dirty="0"/>
              <a:t>　　　　　　　　（文化財保護委</a:t>
            </a:r>
            <a:r>
              <a:rPr lang="ja-JP" altLang="en-US" dirty="0" smtClean="0"/>
              <a:t/>
            </a:r>
            <a:br>
              <a:rPr lang="ja-JP" altLang="en-US" dirty="0" smtClean="0"/>
            </a:br>
            <a:r>
              <a:rPr lang="ja-JP" altLang="en-US" dirty="0"/>
              <a:t>　　　　　　　　員会事務局記念</a:t>
            </a:r>
            <a:r>
              <a:rPr lang="ja-JP" altLang="en-US" dirty="0" smtClean="0"/>
              <a:t/>
            </a:r>
            <a:br>
              <a:rPr lang="ja-JP" altLang="en-US" dirty="0" smtClean="0"/>
            </a:br>
            <a:r>
              <a:rPr lang="ja-JP" altLang="en-US" dirty="0"/>
              <a:t>　　　　　　　　物課長）　　　　須賀　　淳君</a:t>
            </a:r>
            <a:r>
              <a:rPr lang="ja-JP" altLang="en-US" dirty="0" smtClean="0"/>
              <a:t/>
            </a:r>
            <a:br>
              <a:rPr lang="ja-JP" altLang="en-US" dirty="0" smtClean="0"/>
            </a:br>
            <a:r>
              <a:rPr lang="ja-JP" altLang="en-US" dirty="0"/>
              <a:t>　　　　　　　　農　林　技　官</a:t>
            </a:r>
            <a:r>
              <a:rPr lang="ja-JP" altLang="en-US" dirty="0" smtClean="0"/>
              <a:t/>
            </a:r>
            <a:br>
              <a:rPr lang="ja-JP" altLang="en-US" dirty="0" smtClean="0"/>
            </a:br>
            <a:r>
              <a:rPr lang="ja-JP" altLang="en-US" dirty="0"/>
              <a:t>　　　　　　　　（林野庁指導部</a:t>
            </a:r>
            <a:r>
              <a:rPr lang="ja-JP" altLang="en-US" dirty="0" smtClean="0"/>
              <a:t/>
            </a:r>
            <a:br>
              <a:rPr lang="ja-JP" altLang="en-US" dirty="0" smtClean="0"/>
            </a:br>
            <a:r>
              <a:rPr lang="ja-JP" altLang="en-US" dirty="0"/>
              <a:t>　　　　　　　　長）　　　　　　若江　則忠君</a:t>
            </a:r>
            <a:r>
              <a:rPr lang="ja-JP" altLang="en-US" dirty="0" smtClean="0"/>
              <a:t/>
            </a:r>
            <a:br>
              <a:rPr lang="ja-JP" altLang="en-US" dirty="0" smtClean="0"/>
            </a:br>
            <a:r>
              <a:rPr lang="ja-JP" altLang="en-US" dirty="0"/>
              <a:t>　　　　　　　　農　林　技　官</a:t>
            </a:r>
            <a:r>
              <a:rPr lang="ja-JP" altLang="en-US" dirty="0" smtClean="0"/>
              <a:t/>
            </a:r>
            <a:br>
              <a:rPr lang="ja-JP" altLang="en-US" dirty="0" smtClean="0"/>
            </a:br>
            <a:r>
              <a:rPr lang="ja-JP" altLang="en-US" dirty="0"/>
              <a:t>　　　　　　　　（林野庁指導部</a:t>
            </a:r>
            <a:r>
              <a:rPr lang="ja-JP" altLang="en-US" dirty="0" smtClean="0"/>
              <a:t/>
            </a:r>
            <a:br>
              <a:rPr lang="ja-JP" altLang="en-US" dirty="0" smtClean="0"/>
            </a:br>
            <a:r>
              <a:rPr lang="ja-JP" altLang="en-US" dirty="0"/>
              <a:t>　　　　　　　　造林保護課長）　手束　羔一君</a:t>
            </a:r>
            <a:r>
              <a:rPr lang="ja-JP" altLang="en-US" dirty="0" smtClean="0"/>
              <a:t/>
            </a:r>
            <a:br>
              <a:rPr lang="ja-JP" altLang="en-US" dirty="0" smtClean="0"/>
            </a:br>
            <a:r>
              <a:rPr lang="ja-JP" altLang="en-US" dirty="0"/>
              <a:t>　　　　　　　　専　　門　　員　岩隈　　博君</a:t>
            </a:r>
            <a:endParaRPr kumimoji="1" lang="ja-JP" altLang="en-US" dirty="0"/>
          </a:p>
        </p:txBody>
      </p:sp>
    </p:spTree>
    <p:extLst>
      <p:ext uri="{BB962C8B-B14F-4D97-AF65-F5344CB8AC3E}">
        <p14:creationId xmlns:p14="http://schemas.microsoft.com/office/powerpoint/2010/main" val="3089729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1268760"/>
            <a:ext cx="8208912" cy="2308324"/>
          </a:xfrm>
          <a:prstGeom prst="rect">
            <a:avLst/>
          </a:prstGeom>
        </p:spPr>
        <p:txBody>
          <a:bodyPr wrap="square">
            <a:spAutoFit/>
          </a:bodyPr>
          <a:lstStyle/>
          <a:p>
            <a:r>
              <a:rPr lang="ja-JP" altLang="en-US" dirty="0"/>
              <a:t>ノイヌ、ノネコは、元来は家畜でございましたものが野性化いたしまして山野に自生いたしまして、野山におるというのを、の</a:t>
            </a:r>
            <a:r>
              <a:rPr lang="ja-JP" altLang="en-US" dirty="0" err="1"/>
              <a:t>ら</a:t>
            </a:r>
            <a:r>
              <a:rPr lang="ja-JP" altLang="en-US" dirty="0"/>
              <a:t>犬、のらネコ等と区分いたしまして、この場合ノイヌ、ノネコと称しまして狩猟烏獣に入れておるわけでございますが、アメリカあるいはカナダ等におきましてはこれらをファーラル・ドッグあるいはファーラルーキャットというように区分いたしまして、やはり狩猟鳥獣にいたしておるというような例もあるわけでございます。それにならいまして野山に自生しておりますノイヌ、ノネコを狩猟鳥獣に入れておるわけでございます。ただしこれは動物学上の分類では区分がないわけでございます。</a:t>
            </a:r>
          </a:p>
        </p:txBody>
      </p:sp>
      <p:sp>
        <p:nvSpPr>
          <p:cNvPr id="3" name="正方形/長方形 2"/>
          <p:cNvSpPr/>
          <p:nvPr/>
        </p:nvSpPr>
        <p:spPr>
          <a:xfrm>
            <a:off x="611560" y="4005064"/>
            <a:ext cx="7992888" cy="1200329"/>
          </a:xfrm>
          <a:prstGeom prst="rect">
            <a:avLst/>
          </a:prstGeom>
        </p:spPr>
        <p:txBody>
          <a:bodyPr wrap="square">
            <a:spAutoFit/>
          </a:bodyPr>
          <a:lstStyle/>
          <a:p>
            <a:r>
              <a:rPr lang="ja-JP" altLang="en-US" dirty="0"/>
              <a:t>判別は生息状況によって識別するのが最も判然とするのでございますが、これが店先に並べられたときに、どれが</a:t>
            </a:r>
            <a:r>
              <a:rPr lang="ja-JP" altLang="en-US" dirty="0" err="1"/>
              <a:t>のら</a:t>
            </a:r>
            <a:r>
              <a:rPr lang="ja-JP" altLang="en-US" dirty="0"/>
              <a:t>ネコで、どれがノネコかということは、判別が非常に困難であろうかと思いますが、医学的に胃袋その他を検査して、食性の種類等で判別しなければならぬのではないかというように考えます。</a:t>
            </a:r>
          </a:p>
        </p:txBody>
      </p:sp>
    </p:spTree>
    <p:extLst>
      <p:ext uri="{BB962C8B-B14F-4D97-AF65-F5344CB8AC3E}">
        <p14:creationId xmlns:p14="http://schemas.microsoft.com/office/powerpoint/2010/main" val="388800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猫は区別できるか？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飼い猫　　　＝　人が所有・占有している猫？</a:t>
            </a:r>
            <a:endParaRPr kumimoji="1" lang="en-US" altLang="ja-JP" dirty="0" smtClean="0"/>
          </a:p>
          <a:p>
            <a:endParaRPr kumimoji="1" lang="en-US" altLang="ja-JP" dirty="0" smtClean="0"/>
          </a:p>
          <a:p>
            <a:r>
              <a:rPr lang="ja-JP" altLang="en-US" dirty="0" err="1" smtClean="0"/>
              <a:t>のら</a:t>
            </a:r>
            <a:r>
              <a:rPr lang="ja-JP" altLang="en-US" dirty="0" smtClean="0"/>
              <a:t>猫</a:t>
            </a:r>
            <a:endParaRPr lang="en-US" altLang="ja-JP" dirty="0" smtClean="0"/>
          </a:p>
          <a:p>
            <a:endParaRPr kumimoji="1" lang="en-US" altLang="ja-JP" dirty="0"/>
          </a:p>
          <a:p>
            <a:r>
              <a:rPr lang="ja-JP" altLang="en-US" dirty="0" smtClean="0"/>
              <a:t>ノネコ</a:t>
            </a:r>
            <a:endParaRPr kumimoji="1" lang="ja-JP" altLang="en-US" dirty="0"/>
          </a:p>
        </p:txBody>
      </p:sp>
    </p:spTree>
    <p:extLst>
      <p:ext uri="{BB962C8B-B14F-4D97-AF65-F5344CB8AC3E}">
        <p14:creationId xmlns:p14="http://schemas.microsoft.com/office/powerpoint/2010/main" val="145473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10146"/>
          </a:xfrm>
        </p:spPr>
        <p:txBody>
          <a:bodyPr>
            <a:normAutofit/>
          </a:bodyPr>
          <a:lstStyle/>
          <a:p>
            <a:r>
              <a:rPr lang="ja-JP" altLang="en-US" dirty="0"/>
              <a:t>動物愛</a:t>
            </a:r>
            <a:r>
              <a:rPr lang="ja-JP" altLang="en-US" dirty="0" smtClean="0"/>
              <a:t>護法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愛護動物としての猫は、人が占有しているか否かを問わない</a:t>
            </a:r>
            <a:endParaRPr kumimoji="1" lang="en-US" altLang="ja-JP" dirty="0" smtClean="0"/>
          </a:p>
          <a:p>
            <a:endParaRPr lang="en-US" altLang="ja-JP" dirty="0"/>
          </a:p>
          <a:p>
            <a:r>
              <a:rPr kumimoji="1" lang="ja-JP" altLang="en-US" dirty="0" smtClean="0"/>
              <a:t>動物愛護法上の猫と鳥獣保護法上のノネコは、生物学的に同一の種類である</a:t>
            </a:r>
            <a:endParaRPr kumimoji="1" lang="en-US" altLang="ja-JP" dirty="0" smtClean="0"/>
          </a:p>
          <a:p>
            <a:endParaRPr lang="en-US" altLang="ja-JP" dirty="0"/>
          </a:p>
          <a:p>
            <a:r>
              <a:rPr kumimoji="1" lang="ja-JP" altLang="en-US" dirty="0" smtClean="0"/>
              <a:t>ノネコにも動物愛護法の規定が適用される</a:t>
            </a:r>
            <a:endParaRPr kumimoji="1" lang="ja-JP" altLang="en-US" dirty="0"/>
          </a:p>
        </p:txBody>
      </p:sp>
    </p:spTree>
    <p:extLst>
      <p:ext uri="{BB962C8B-B14F-4D97-AF65-F5344CB8AC3E}">
        <p14:creationId xmlns:p14="http://schemas.microsoft.com/office/powerpoint/2010/main" val="152135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鳥獣保護法上で狩猟鳥獣としておく意義はあるか？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b="1" dirty="0" smtClean="0"/>
              <a:t>第二条</a:t>
            </a:r>
            <a:r>
              <a:rPr lang="ja-JP" altLang="en-US" dirty="0" smtClean="0"/>
              <a:t> 　</a:t>
            </a:r>
            <a:endParaRPr lang="en-US" altLang="ja-JP" dirty="0" smtClean="0"/>
          </a:p>
          <a:p>
            <a:pPr marL="0" indent="0">
              <a:buNone/>
            </a:pPr>
            <a:r>
              <a:rPr lang="ja-JP" altLang="en-US" b="1" dirty="0" smtClean="0"/>
              <a:t>３ </a:t>
            </a:r>
            <a:r>
              <a:rPr lang="ja-JP" altLang="en-US" dirty="0" smtClean="0"/>
              <a:t>　この法律において「</a:t>
            </a:r>
            <a:r>
              <a:rPr lang="ja-JP" altLang="en-US" b="1" dirty="0" smtClean="0">
                <a:solidFill>
                  <a:srgbClr val="FF0000"/>
                </a:solidFill>
              </a:rPr>
              <a:t>狩猟鳥獣</a:t>
            </a:r>
            <a:r>
              <a:rPr lang="ja-JP" altLang="en-US" dirty="0" smtClean="0"/>
              <a:t>」とは、その肉又は毛皮を利用する目的、生活環境、農林水産業又は生態系に係る被害を防止する目的その他の目的で捕獲等（捕獲又は殺傷をいう。以下同じ。）の対象となる鳥獣（鳥類のひなを除く。）であって、その捕獲等がその生息の状況に著しく影響を及ぼすおそれのないものとして環境省令で定めるものをいう。</a:t>
            </a:r>
          </a:p>
          <a:p>
            <a:endParaRPr kumimoji="1" lang="ja-JP" altLang="en-US" dirty="0"/>
          </a:p>
        </p:txBody>
      </p:sp>
    </p:spTree>
    <p:extLst>
      <p:ext uri="{BB962C8B-B14F-4D97-AF65-F5344CB8AC3E}">
        <p14:creationId xmlns:p14="http://schemas.microsoft.com/office/powerpoint/2010/main" val="381312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やんばる野生生物保護センター ウフギー自然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ufugi-yambaru.com/annai/image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35" y="908720"/>
            <a:ext cx="792657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33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やんばる野生生物保護センター ウフギー自然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http://www.ufugi-yambaru.com/torikumi/images/noinu4_1img.gif"/>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52737"/>
            <a:ext cx="6480720" cy="4752528"/>
          </a:xfrm>
          <a:prstGeom prst="rect">
            <a:avLst/>
          </a:prstGeom>
          <a:noFill/>
          <a:ln>
            <a:noFill/>
          </a:ln>
        </p:spPr>
      </p:pic>
    </p:spTree>
    <p:extLst>
      <p:ext uri="{BB962C8B-B14F-4D97-AF65-F5344CB8AC3E}">
        <p14:creationId xmlns:p14="http://schemas.microsoft.com/office/powerpoint/2010/main" val="259351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4142" y="2060848"/>
            <a:ext cx="8136904" cy="3693319"/>
          </a:xfrm>
          <a:prstGeom prst="rect">
            <a:avLst/>
          </a:prstGeom>
        </p:spPr>
        <p:txBody>
          <a:bodyPr wrap="square">
            <a:spAutoFit/>
          </a:bodyPr>
          <a:lstStyle/>
          <a:p>
            <a:r>
              <a:rPr lang="ja-JP" altLang="en-US" b="1" dirty="0"/>
              <a:t>第四十四条 </a:t>
            </a:r>
            <a:r>
              <a:rPr lang="ja-JP" altLang="en-US" dirty="0"/>
              <a:t>　愛護動物をみだりに殺し、又は傷つけた者は、二年以下の懲役又</a:t>
            </a:r>
            <a:r>
              <a:rPr lang="ja-JP" altLang="en-US" dirty="0" smtClean="0"/>
              <a:t>は　　二百万円</a:t>
            </a:r>
            <a:r>
              <a:rPr lang="ja-JP" altLang="en-US" dirty="0"/>
              <a:t>以下の罰金に処する。</a:t>
            </a:r>
          </a:p>
          <a:p>
            <a:r>
              <a:rPr lang="ja-JP" altLang="en-US" b="1" dirty="0"/>
              <a:t>２ </a:t>
            </a:r>
            <a:r>
              <a:rPr lang="ja-JP" altLang="en-US" dirty="0"/>
              <a:t>　愛護動物に対し、みだりに、給餌若しくは給水をやめ、酷使し、又はその健康及び安全を保持することが困難な場所に拘束することにより衰弱させること、自己の飼養し、又は保管する愛護動物で</a:t>
            </a:r>
            <a:r>
              <a:rPr lang="ja-JP" altLang="en-US" dirty="0" err="1"/>
              <a:t>あつて疾</a:t>
            </a:r>
            <a:r>
              <a:rPr lang="ja-JP" altLang="en-US" dirty="0"/>
              <a:t>病にかかり、又は負傷したものの適切な保護を行わないこと、排せつ物の堆積した施設又は他の愛護動物の死体が放置された施設であつて自己の管理するものにおいて飼養し、又は保管することその他の虐待を行つた者は、百万円以下の罰金に処する。</a:t>
            </a:r>
          </a:p>
          <a:p>
            <a:r>
              <a:rPr lang="ja-JP" altLang="en-US" b="1" dirty="0"/>
              <a:t>３ </a:t>
            </a:r>
            <a:r>
              <a:rPr lang="ja-JP" altLang="en-US" dirty="0"/>
              <a:t>　愛護動物を遺棄した者は、百万円以下の罰金に処する。</a:t>
            </a:r>
          </a:p>
          <a:p>
            <a:r>
              <a:rPr lang="ja-JP" altLang="en-US" b="1" dirty="0"/>
              <a:t>４ </a:t>
            </a:r>
            <a:r>
              <a:rPr lang="ja-JP" altLang="en-US" dirty="0"/>
              <a:t>　前三項において「愛護動物」とは、次の各号に掲げる動物をいう</a:t>
            </a:r>
            <a:r>
              <a:rPr lang="ja-JP" altLang="en-US" dirty="0" smtClean="0"/>
              <a:t>。</a:t>
            </a:r>
            <a:endParaRPr lang="en-US" altLang="ja-JP" dirty="0" smtClean="0"/>
          </a:p>
          <a:p>
            <a:r>
              <a:rPr lang="ja-JP" altLang="en-US" b="1" dirty="0" smtClean="0"/>
              <a:t>一</a:t>
            </a:r>
            <a:r>
              <a:rPr lang="ja-JP" altLang="en-US" b="1" dirty="0"/>
              <a:t> </a:t>
            </a:r>
            <a:r>
              <a:rPr lang="ja-JP" altLang="en-US" dirty="0"/>
              <a:t>　牛、馬、豚、</a:t>
            </a:r>
            <a:r>
              <a:rPr lang="ja-JP" altLang="en-US" dirty="0" err="1"/>
              <a:t>めん</a:t>
            </a:r>
            <a:r>
              <a:rPr lang="ja-JP" altLang="en-US" dirty="0"/>
              <a:t>羊、山羊、</a:t>
            </a:r>
            <a:r>
              <a:rPr lang="ja-JP" altLang="en-US" b="1" dirty="0">
                <a:solidFill>
                  <a:srgbClr val="FF0000"/>
                </a:solidFill>
              </a:rPr>
              <a:t>犬、猫</a:t>
            </a:r>
            <a:r>
              <a:rPr lang="ja-JP" altLang="en-US" dirty="0"/>
              <a:t>、いえうさぎ、鶏、いえばと及びあひる</a:t>
            </a:r>
          </a:p>
          <a:p>
            <a:r>
              <a:rPr lang="ja-JP" altLang="en-US" b="1" dirty="0"/>
              <a:t>二 </a:t>
            </a:r>
            <a:r>
              <a:rPr lang="ja-JP" altLang="en-US" dirty="0"/>
              <a:t>　前号に掲げるものを除くほか、人が占有している動物で哺乳類、鳥類又は爬虫類に属するもの</a:t>
            </a:r>
          </a:p>
        </p:txBody>
      </p:sp>
      <p:sp>
        <p:nvSpPr>
          <p:cNvPr id="3" name="正方形/長方形 2"/>
          <p:cNvSpPr/>
          <p:nvPr/>
        </p:nvSpPr>
        <p:spPr>
          <a:xfrm>
            <a:off x="2051720" y="836712"/>
            <a:ext cx="4680520" cy="400110"/>
          </a:xfrm>
          <a:prstGeom prst="rect">
            <a:avLst/>
          </a:prstGeom>
        </p:spPr>
        <p:txBody>
          <a:bodyPr wrap="square">
            <a:spAutoFit/>
          </a:bodyPr>
          <a:lstStyle/>
          <a:p>
            <a:r>
              <a:rPr lang="ja-JP" altLang="en-US" sz="2000" b="1" dirty="0"/>
              <a:t>動物の愛護及び管理に関する法律</a:t>
            </a:r>
            <a:endParaRPr lang="ja-JP" altLang="en-US" sz="2000" dirty="0"/>
          </a:p>
        </p:txBody>
      </p:sp>
    </p:spTree>
    <p:extLst>
      <p:ext uri="{BB962C8B-B14F-4D97-AF65-F5344CB8AC3E}">
        <p14:creationId xmlns:p14="http://schemas.microsoft.com/office/powerpoint/2010/main" val="74486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ufugi-yambaru.com/torikumi/images/noinu3-1_im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7"/>
            <a:ext cx="7476702" cy="565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6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95966" y="1196752"/>
            <a:ext cx="7920880" cy="2862322"/>
          </a:xfrm>
          <a:prstGeom prst="rect">
            <a:avLst/>
          </a:prstGeom>
        </p:spPr>
        <p:txBody>
          <a:bodyPr wrap="square">
            <a:spAutoFit/>
          </a:bodyPr>
          <a:lstStyle/>
          <a:p>
            <a:r>
              <a:rPr lang="ja-JP" altLang="ja-JP" sz="3600" dirty="0"/>
              <a:t>鳥獣保護法上の狩猟鳥獣としてのノネコ・ノイヌは、現在は死文と</a:t>
            </a:r>
            <a:r>
              <a:rPr lang="ja-JP" altLang="ja-JP" sz="3600"/>
              <a:t>なって</a:t>
            </a:r>
            <a:r>
              <a:rPr lang="ja-JP" altLang="ja-JP" sz="3600" smtClean="0"/>
              <a:t>いる。</a:t>
            </a:r>
            <a:endParaRPr lang="en-US" altLang="ja-JP" sz="3600" dirty="0" smtClean="0"/>
          </a:p>
          <a:p>
            <a:endParaRPr lang="en-US" altLang="ja-JP" sz="3600" dirty="0"/>
          </a:p>
          <a:p>
            <a:r>
              <a:rPr lang="ja-JP" altLang="ja-JP" sz="3600" dirty="0" smtClean="0"/>
              <a:t>国</a:t>
            </a:r>
            <a:r>
              <a:rPr lang="ja-JP" altLang="ja-JP" sz="3600" dirty="0"/>
              <a:t>は、速やかに、鳥獣保護施行規則からこの両者を削除すべきである。</a:t>
            </a:r>
            <a:endParaRPr lang="ja-JP" altLang="en-US" sz="3600" dirty="0"/>
          </a:p>
        </p:txBody>
      </p:sp>
    </p:spTree>
    <p:extLst>
      <p:ext uri="{BB962C8B-B14F-4D97-AF65-F5344CB8AC3E}">
        <p14:creationId xmlns:p14="http://schemas.microsoft.com/office/powerpoint/2010/main" val="186815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2276872"/>
            <a:ext cx="8280920" cy="3416320"/>
          </a:xfrm>
          <a:prstGeom prst="rect">
            <a:avLst/>
          </a:prstGeom>
        </p:spPr>
        <p:txBody>
          <a:bodyPr wrap="square">
            <a:spAutoFit/>
          </a:bodyPr>
          <a:lstStyle/>
          <a:p>
            <a:r>
              <a:rPr lang="ja-JP" altLang="en-US" b="1" dirty="0"/>
              <a:t>第二条</a:t>
            </a:r>
            <a:r>
              <a:rPr lang="ja-JP" altLang="en-US" dirty="0"/>
              <a:t> 　この法律において「</a:t>
            </a:r>
            <a:r>
              <a:rPr lang="ja-JP" altLang="en-US" b="1" dirty="0">
                <a:solidFill>
                  <a:srgbClr val="FF0000"/>
                </a:solidFill>
              </a:rPr>
              <a:t>鳥獣</a:t>
            </a:r>
            <a:r>
              <a:rPr lang="ja-JP" altLang="en-US" dirty="0"/>
              <a:t>」とは、鳥類又は哺乳類に属する</a:t>
            </a:r>
            <a:r>
              <a:rPr lang="ja-JP" altLang="en-US" b="1" dirty="0">
                <a:solidFill>
                  <a:srgbClr val="FF0000"/>
                </a:solidFill>
              </a:rPr>
              <a:t>野生動物</a:t>
            </a:r>
            <a:r>
              <a:rPr lang="ja-JP" altLang="en-US" dirty="0"/>
              <a:t>をいう。</a:t>
            </a:r>
          </a:p>
          <a:p>
            <a:r>
              <a:rPr lang="ja-JP" altLang="en-US" b="1" dirty="0"/>
              <a:t>２ </a:t>
            </a:r>
            <a:r>
              <a:rPr lang="ja-JP" altLang="en-US" dirty="0"/>
              <a:t>　この法律において「法定猟法」とは、銃器（装薬銃及び空気銃（圧縮ガスを使用するものを含む。以下同じ。）をいう。以下同じ。）、網又は</a:t>
            </a:r>
            <a:r>
              <a:rPr lang="ja-JP" altLang="en-US" dirty="0" err="1"/>
              <a:t>わ</a:t>
            </a:r>
            <a:r>
              <a:rPr lang="ja-JP" altLang="en-US" dirty="0"/>
              <a:t>なであって環境省令で定めるものを使用する猟法その他環境省令で定める猟法をいう。</a:t>
            </a:r>
          </a:p>
          <a:p>
            <a:r>
              <a:rPr lang="ja-JP" altLang="en-US" b="1" dirty="0"/>
              <a:t>３ </a:t>
            </a:r>
            <a:r>
              <a:rPr lang="ja-JP" altLang="en-US" dirty="0"/>
              <a:t>　この法律において「</a:t>
            </a:r>
            <a:r>
              <a:rPr lang="ja-JP" altLang="en-US" b="1" dirty="0">
                <a:solidFill>
                  <a:srgbClr val="FF0000"/>
                </a:solidFill>
              </a:rPr>
              <a:t>狩猟鳥獣</a:t>
            </a:r>
            <a:r>
              <a:rPr lang="ja-JP" altLang="en-US" dirty="0"/>
              <a:t>」とは、その肉又は毛皮を利用する目的、生活環境、農林水産業又は生態系に係る被害を防止する目的その他の目的で捕獲等（捕獲又は殺傷をいう。以下同じ。）の対象となる鳥獣（鳥類のひなを除く。）であって、その捕獲等がその生息の状況に著しく影響を及ぼすおそれのないものとして環境省令で定めるものをいう。</a:t>
            </a:r>
          </a:p>
          <a:p>
            <a:r>
              <a:rPr lang="ja-JP" altLang="en-US" b="1" dirty="0"/>
              <a:t>４ </a:t>
            </a:r>
            <a:r>
              <a:rPr lang="ja-JP" altLang="en-US" dirty="0"/>
              <a:t>　この法律において「狩猟」とは、法定猟法により、狩猟鳥獣の捕獲等をすることをいう</a:t>
            </a:r>
            <a:r>
              <a:rPr lang="ja-JP" altLang="en-US" dirty="0" smtClean="0"/>
              <a:t>。</a:t>
            </a:r>
            <a:r>
              <a:rPr lang="ja-JP" altLang="en-US" dirty="0"/>
              <a:t>　</a:t>
            </a:r>
            <a:r>
              <a:rPr lang="ja-JP" altLang="en-US" dirty="0" smtClean="0"/>
              <a:t>　　　　</a:t>
            </a:r>
            <a:endParaRPr lang="en-US" altLang="ja-JP" dirty="0" smtClean="0"/>
          </a:p>
          <a:p>
            <a:r>
              <a:rPr lang="ja-JP" altLang="en-US" dirty="0"/>
              <a:t>　</a:t>
            </a:r>
            <a:r>
              <a:rPr lang="ja-JP" altLang="en-US" dirty="0" smtClean="0"/>
              <a:t>　　</a:t>
            </a:r>
            <a:r>
              <a:rPr lang="en-US" altLang="ja-JP" dirty="0" smtClean="0"/>
              <a:t>(</a:t>
            </a:r>
            <a:r>
              <a:rPr lang="ja-JP" altLang="en-US" dirty="0" smtClean="0"/>
              <a:t>以下略</a:t>
            </a:r>
            <a:r>
              <a:rPr lang="en-US" altLang="ja-JP" dirty="0" smtClean="0"/>
              <a:t>)</a:t>
            </a:r>
            <a:endParaRPr lang="ja-JP" altLang="en-US" dirty="0"/>
          </a:p>
        </p:txBody>
      </p:sp>
      <p:sp>
        <p:nvSpPr>
          <p:cNvPr id="3" name="正方形/長方形 2"/>
          <p:cNvSpPr/>
          <p:nvPr/>
        </p:nvSpPr>
        <p:spPr>
          <a:xfrm>
            <a:off x="2100747" y="1004853"/>
            <a:ext cx="5014514" cy="400110"/>
          </a:xfrm>
          <a:prstGeom prst="rect">
            <a:avLst/>
          </a:prstGeom>
        </p:spPr>
        <p:txBody>
          <a:bodyPr wrap="none">
            <a:spAutoFit/>
          </a:bodyPr>
          <a:lstStyle/>
          <a:p>
            <a:r>
              <a:rPr lang="ja-JP" altLang="en-US" sz="2000" b="1" dirty="0"/>
              <a:t>鳥獣の保護及び狩猟の適正化に関する法律</a:t>
            </a:r>
            <a:endParaRPr lang="ja-JP" altLang="en-US" sz="2000" dirty="0"/>
          </a:p>
        </p:txBody>
      </p:sp>
    </p:spTree>
    <p:extLst>
      <p:ext uri="{BB962C8B-B14F-4D97-AF65-F5344CB8AC3E}">
        <p14:creationId xmlns:p14="http://schemas.microsoft.com/office/powerpoint/2010/main" val="350625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404664"/>
            <a:ext cx="6048672" cy="400110"/>
          </a:xfrm>
          <a:prstGeom prst="rect">
            <a:avLst/>
          </a:prstGeom>
        </p:spPr>
        <p:txBody>
          <a:bodyPr wrap="square">
            <a:spAutoFit/>
          </a:bodyPr>
          <a:lstStyle/>
          <a:p>
            <a:r>
              <a:rPr lang="ja-JP" altLang="en-US" sz="2000" b="1" dirty="0"/>
              <a:t>鳥獣の保護及び狩猟の適正化に関する法律施行規則</a:t>
            </a:r>
            <a:endParaRPr lang="ja-JP" altLang="en-US" sz="2000" dirty="0"/>
          </a:p>
        </p:txBody>
      </p:sp>
      <p:sp>
        <p:nvSpPr>
          <p:cNvPr id="3" name="正方形/長方形 2"/>
          <p:cNvSpPr/>
          <p:nvPr/>
        </p:nvSpPr>
        <p:spPr>
          <a:xfrm>
            <a:off x="549999" y="1052736"/>
            <a:ext cx="3877985" cy="369332"/>
          </a:xfrm>
          <a:prstGeom prst="rect">
            <a:avLst/>
          </a:prstGeom>
        </p:spPr>
        <p:txBody>
          <a:bodyPr wrap="none">
            <a:spAutoFit/>
          </a:bodyPr>
          <a:lstStyle/>
          <a:p>
            <a:r>
              <a:rPr lang="zh-TW" altLang="en-US" dirty="0"/>
              <a:t>別表第一　狩猟鳥獣（第三条関係）</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9976198"/>
              </p:ext>
            </p:extLst>
          </p:nvPr>
        </p:nvGraphicFramePr>
        <p:xfrm>
          <a:off x="549999" y="1988840"/>
          <a:ext cx="8229600" cy="2590800"/>
        </p:xfrm>
        <a:graphic>
          <a:graphicData uri="http://schemas.openxmlformats.org/drawingml/2006/table">
            <a:tbl>
              <a:tblPr/>
              <a:tblGrid>
                <a:gridCol w="4114800"/>
                <a:gridCol w="4114800"/>
              </a:tblGrid>
              <a:tr h="0">
                <a:tc gridSpan="2">
                  <a:txBody>
                    <a:bodyPr/>
                    <a:lstStyle/>
                    <a:p>
                      <a:r>
                        <a:rPr lang="ja-JP" altLang="en-US" sz="2000">
                          <a:effectLst/>
                        </a:rPr>
                        <a:t>二　哺乳綱</a:t>
                      </a:r>
                      <a:br>
                        <a:rPr lang="ja-JP" altLang="en-US" sz="2000">
                          <a:effectLst/>
                        </a:rPr>
                      </a:br>
                      <a:r>
                        <a:rPr lang="ja-JP" altLang="en-US" sz="2000">
                          <a:effectLst/>
                        </a:rPr>
                        <a:t>　（一）　ねこ目</a:t>
                      </a:r>
                    </a:p>
                  </a:txBody>
                  <a:tcPr>
                    <a:lnL>
                      <a:noFill/>
                    </a:lnL>
                    <a:lnR>
                      <a:noFill/>
                    </a:lnR>
                    <a:lnT>
                      <a:noFill/>
                    </a:lnT>
                    <a:lnB>
                      <a:noFill/>
                    </a:lnB>
                  </a:tcPr>
                </a:tc>
                <a:tc hMerge="1">
                  <a:txBody>
                    <a:bodyPr/>
                    <a:lstStyle/>
                    <a:p>
                      <a:endParaRPr kumimoji="1" lang="ja-JP" altLang="en-US"/>
                    </a:p>
                  </a:txBody>
                  <a:tcPr/>
                </a:tc>
              </a:tr>
              <a:tr h="0">
                <a:tc rowSpan="3">
                  <a:txBody>
                    <a:bodyPr/>
                    <a:lstStyle/>
                    <a:p>
                      <a:r>
                        <a:rPr lang="ja-JP" altLang="en-US" sz="2000" dirty="0">
                          <a:effectLst/>
                        </a:rPr>
                        <a:t>いぬ科</a:t>
                      </a:r>
                    </a:p>
                  </a:txBody>
                  <a:tcPr>
                    <a:lnL>
                      <a:noFill/>
                    </a:lnL>
                    <a:lnR>
                      <a:noFill/>
                    </a:lnR>
                    <a:lnT>
                      <a:noFill/>
                    </a:lnT>
                    <a:lnB>
                      <a:noFill/>
                    </a:lnB>
                  </a:tcPr>
                </a:tc>
                <a:tc>
                  <a:txBody>
                    <a:bodyPr/>
                    <a:lstStyle/>
                    <a:p>
                      <a:r>
                        <a:rPr lang="ja-JP" altLang="en-US" sz="2000" dirty="0">
                          <a:effectLst/>
                        </a:rPr>
                        <a:t>タヌキ（ニュクテレウテス・プロキオニデス）</a:t>
                      </a:r>
                    </a:p>
                  </a:txBody>
                  <a:tcPr>
                    <a:lnL>
                      <a:noFill/>
                    </a:lnL>
                    <a:lnR>
                      <a:noFill/>
                    </a:lnR>
                    <a:lnT>
                      <a:noFill/>
                    </a:lnT>
                    <a:lnB>
                      <a:noFill/>
                    </a:lnB>
                  </a:tcPr>
                </a:tc>
              </a:tr>
              <a:tr h="0">
                <a:tc vMerge="1">
                  <a:txBody>
                    <a:bodyPr/>
                    <a:lstStyle/>
                    <a:p>
                      <a:endParaRPr kumimoji="1" lang="ja-JP" altLang="en-US"/>
                    </a:p>
                  </a:txBody>
                  <a:tcPr/>
                </a:tc>
                <a:tc>
                  <a:txBody>
                    <a:bodyPr/>
                    <a:lstStyle/>
                    <a:p>
                      <a:r>
                        <a:rPr lang="ja-JP" altLang="en-US" sz="2000">
                          <a:effectLst/>
                        </a:rPr>
                        <a:t>キツネ（ヴルペス・ヴルペス）</a:t>
                      </a:r>
                    </a:p>
                  </a:txBody>
                  <a:tcPr>
                    <a:lnL>
                      <a:noFill/>
                    </a:lnL>
                    <a:lnR>
                      <a:noFill/>
                    </a:lnR>
                    <a:lnT>
                      <a:noFill/>
                    </a:lnT>
                    <a:lnB>
                      <a:noFill/>
                    </a:lnB>
                  </a:tcPr>
                </a:tc>
              </a:tr>
              <a:tr h="0">
                <a:tc vMerge="1">
                  <a:txBody>
                    <a:bodyPr/>
                    <a:lstStyle/>
                    <a:p>
                      <a:endParaRPr kumimoji="1" lang="ja-JP" altLang="en-US"/>
                    </a:p>
                  </a:txBody>
                  <a:tcPr/>
                </a:tc>
                <a:tc>
                  <a:txBody>
                    <a:bodyPr/>
                    <a:lstStyle/>
                    <a:p>
                      <a:r>
                        <a:rPr lang="ja-JP" altLang="en-US" sz="2000" b="1" dirty="0">
                          <a:solidFill>
                            <a:srgbClr val="FF0000"/>
                          </a:solidFill>
                          <a:effectLst/>
                        </a:rPr>
                        <a:t>ノイヌ（カニス・ファミリアリス）</a:t>
                      </a:r>
                    </a:p>
                  </a:txBody>
                  <a:tcPr>
                    <a:lnL>
                      <a:noFill/>
                    </a:lnL>
                    <a:lnR>
                      <a:noFill/>
                    </a:lnR>
                    <a:lnT>
                      <a:noFill/>
                    </a:lnT>
                    <a:lnB>
                      <a:noFill/>
                    </a:lnB>
                  </a:tcPr>
                </a:tc>
              </a:tr>
              <a:tr h="0">
                <a:tc>
                  <a:txBody>
                    <a:bodyPr/>
                    <a:lstStyle/>
                    <a:p>
                      <a:r>
                        <a:rPr lang="ja-JP" altLang="en-US" sz="2000">
                          <a:effectLst/>
                        </a:rPr>
                        <a:t>ねこ科</a:t>
                      </a:r>
                    </a:p>
                  </a:txBody>
                  <a:tcPr>
                    <a:lnL>
                      <a:noFill/>
                    </a:lnL>
                    <a:lnR>
                      <a:noFill/>
                    </a:lnR>
                    <a:lnT>
                      <a:noFill/>
                    </a:lnT>
                    <a:lnB>
                      <a:noFill/>
                    </a:lnB>
                  </a:tcPr>
                </a:tc>
                <a:tc>
                  <a:txBody>
                    <a:bodyPr/>
                    <a:lstStyle/>
                    <a:p>
                      <a:r>
                        <a:rPr lang="ja-JP" altLang="en-US" sz="2000" b="1" dirty="0">
                          <a:solidFill>
                            <a:srgbClr val="FF0000"/>
                          </a:solidFill>
                          <a:effectLst/>
                        </a:rPr>
                        <a:t>ノネコ（フェリス・カトゥス）</a:t>
                      </a:r>
                    </a:p>
                  </a:txBody>
                  <a:tcPr>
                    <a:lnL>
                      <a:noFill/>
                    </a:lnL>
                    <a:lnR>
                      <a:noFill/>
                    </a:lnR>
                    <a:lnT>
                      <a:noFill/>
                    </a:lnT>
                    <a:lnB>
                      <a:noFill/>
                    </a:lnB>
                  </a:tcPr>
                </a:tc>
              </a:tr>
            </a:tbl>
          </a:graphicData>
        </a:graphic>
      </p:graphicFrame>
    </p:spTree>
    <p:extLst>
      <p:ext uri="{BB962C8B-B14F-4D97-AF65-F5344CB8AC3E}">
        <p14:creationId xmlns:p14="http://schemas.microsoft.com/office/powerpoint/2010/main" val="420568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鳥獣保護法によって認められる狩猟</a:t>
            </a:r>
            <a:endParaRPr kumimoji="1" lang="ja-JP" altLang="en-US" dirty="0"/>
          </a:p>
        </p:txBody>
      </p:sp>
      <p:sp>
        <p:nvSpPr>
          <p:cNvPr id="3" name="正方形/長方形 2"/>
          <p:cNvSpPr/>
          <p:nvPr/>
        </p:nvSpPr>
        <p:spPr>
          <a:xfrm>
            <a:off x="611560" y="1412776"/>
            <a:ext cx="8064896" cy="5262979"/>
          </a:xfrm>
          <a:prstGeom prst="rect">
            <a:avLst/>
          </a:prstGeom>
        </p:spPr>
        <p:txBody>
          <a:bodyPr wrap="square">
            <a:spAutoFit/>
          </a:bodyPr>
          <a:lstStyle/>
          <a:p>
            <a:r>
              <a:rPr lang="ja-JP" altLang="en-US" b="1" dirty="0" smtClean="0"/>
              <a:t>第九条</a:t>
            </a:r>
            <a:r>
              <a:rPr lang="ja-JP" altLang="en-US" dirty="0" smtClean="0"/>
              <a:t> 　学術研究の目的、鳥獣による生活環境、農林水産業又は生態系に係る被害の防止の目的、第七条第二項第五号に掲げる特定鳥獣の数の調整の目的その他環境省令で定める目的で鳥獣の捕獲等又は鳥類の卵の採取等をしようとする者は、次に掲げる場合にあっては環境大臣の、それ以外の場合にあっては都道府県知事の許可を受けなければならない。　　　</a:t>
            </a:r>
            <a:r>
              <a:rPr lang="en-US" altLang="ja-JP" dirty="0" smtClean="0"/>
              <a:t>(</a:t>
            </a:r>
            <a:r>
              <a:rPr lang="ja-JP" altLang="en-US" dirty="0" smtClean="0"/>
              <a:t>以下略</a:t>
            </a:r>
            <a:r>
              <a:rPr lang="en-US" altLang="ja-JP" dirty="0" smtClean="0"/>
              <a:t>)</a:t>
            </a:r>
          </a:p>
          <a:p>
            <a:endParaRPr lang="en-US" altLang="ja-JP" sz="1200" dirty="0" smtClean="0"/>
          </a:p>
          <a:p>
            <a:r>
              <a:rPr lang="ja-JP" altLang="en-US" b="1" dirty="0" smtClean="0"/>
              <a:t>第十一条</a:t>
            </a:r>
            <a:r>
              <a:rPr lang="ja-JP" altLang="en-US" dirty="0" smtClean="0"/>
              <a:t> 　次に掲げる場合には、第九条第一項の規定にかかわらず、第二十八条第一項に規定する鳥獣保護区、第三十四条第一項に規定する休猟区・・・その他生態系の保護又は住民の安全の確保若しくは静穏の保持が特に必要な区域として環境省令で定める区域以外の区域・・・において、狩猟期間・・・内に限り、環境大臣又は都道府県知事の許可を受けないで、狩猟鳥獣・・・の捕獲等をすることができる。</a:t>
            </a:r>
            <a:endParaRPr lang="en-US" altLang="ja-JP" dirty="0" smtClean="0"/>
          </a:p>
          <a:p>
            <a:r>
              <a:rPr lang="ja-JP" altLang="en-US" b="1" dirty="0" smtClean="0"/>
              <a:t>一 </a:t>
            </a:r>
            <a:r>
              <a:rPr lang="ja-JP" altLang="en-US" dirty="0" smtClean="0"/>
              <a:t>　次条、第十四条から第十七条まで及び次章第一節から第三節までの規定に従って狩猟をするとき。</a:t>
            </a:r>
          </a:p>
          <a:p>
            <a:r>
              <a:rPr lang="ja-JP" altLang="en-US" b="1" dirty="0" smtClean="0"/>
              <a:t>二 </a:t>
            </a:r>
            <a:r>
              <a:rPr lang="ja-JP" altLang="en-US" dirty="0" smtClean="0"/>
              <a:t>　次条、第十四条から第十七条まで、第三十六条及び第三十七条の規定に従って、次に掲げる狩猟鳥獣の捕獲等をするとき。</a:t>
            </a:r>
            <a:endParaRPr lang="en-US" altLang="ja-JP" dirty="0" smtClean="0"/>
          </a:p>
          <a:p>
            <a:r>
              <a:rPr lang="ja-JP" altLang="en-US" b="1" dirty="0" smtClean="0"/>
              <a:t>　　イ</a:t>
            </a:r>
            <a:r>
              <a:rPr lang="ja-JP" altLang="en-US" dirty="0" smtClean="0"/>
              <a:t>　法定猟法以外の猟法による狩猟鳥獣の捕獲等</a:t>
            </a:r>
          </a:p>
          <a:p>
            <a:r>
              <a:rPr lang="ja-JP" altLang="en-US" b="1" dirty="0" smtClean="0"/>
              <a:t>　　ロ</a:t>
            </a:r>
            <a:r>
              <a:rPr lang="ja-JP" altLang="en-US" dirty="0" smtClean="0"/>
              <a:t>　垣、さくその他これに類するもので囲まれた住宅の敷地内において銃器を使用しないでする狩猟鳥獣の捕獲等</a:t>
            </a:r>
            <a:endParaRPr lang="en-US" altLang="ja-JP" dirty="0"/>
          </a:p>
        </p:txBody>
      </p:sp>
    </p:spTree>
    <p:extLst>
      <p:ext uri="{BB962C8B-B14F-4D97-AF65-F5344CB8AC3E}">
        <p14:creationId xmlns:p14="http://schemas.microsoft.com/office/powerpoint/2010/main" val="56672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鳥獣保護法の制定過程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大正</a:t>
            </a:r>
            <a:r>
              <a:rPr kumimoji="1" lang="en-US" altLang="ja-JP" dirty="0" smtClean="0"/>
              <a:t>7</a:t>
            </a:r>
            <a:r>
              <a:rPr kumimoji="1" lang="ja-JP" altLang="en-US" dirty="0" smtClean="0"/>
              <a:t>年</a:t>
            </a:r>
            <a:r>
              <a:rPr kumimoji="1" lang="en-US" altLang="ja-JP" dirty="0" smtClean="0"/>
              <a:t>4</a:t>
            </a:r>
            <a:r>
              <a:rPr kumimoji="1" lang="ja-JP" altLang="en-US" dirty="0" smtClean="0"/>
              <a:t>月</a:t>
            </a:r>
            <a:r>
              <a:rPr kumimoji="1" lang="en-US" altLang="ja-JP" dirty="0" smtClean="0"/>
              <a:t>4</a:t>
            </a:r>
            <a:r>
              <a:rPr kumimoji="1" lang="ja-JP" altLang="en-US" dirty="0" smtClean="0"/>
              <a:t>日　</a:t>
            </a:r>
            <a:r>
              <a:rPr lang="ja-JP" altLang="ja-JP" dirty="0"/>
              <a:t>鳥獣保護及狩猟ニ関スル</a:t>
            </a:r>
            <a:r>
              <a:rPr lang="ja-JP" altLang="ja-JP" dirty="0" smtClean="0"/>
              <a:t>法律</a:t>
            </a:r>
            <a:endParaRPr lang="en-US" altLang="ja-JP" dirty="0" smtClean="0"/>
          </a:p>
          <a:p>
            <a:r>
              <a:rPr lang="ja-JP" altLang="ja-JP" dirty="0"/>
              <a:t>平成</a:t>
            </a:r>
            <a:r>
              <a:rPr lang="en-US" altLang="ja-JP" dirty="0"/>
              <a:t>11</a:t>
            </a:r>
            <a:r>
              <a:rPr lang="ja-JP" altLang="ja-JP" dirty="0"/>
              <a:t>年</a:t>
            </a:r>
            <a:r>
              <a:rPr lang="en-US" altLang="ja-JP" dirty="0"/>
              <a:t>12</a:t>
            </a:r>
            <a:r>
              <a:rPr lang="ja-JP" altLang="ja-JP" dirty="0"/>
              <a:t>月</a:t>
            </a:r>
            <a:r>
              <a:rPr lang="en-US" altLang="ja-JP" dirty="0"/>
              <a:t>22</a:t>
            </a:r>
            <a:r>
              <a:rPr lang="ja-JP" altLang="ja-JP" dirty="0" smtClean="0"/>
              <a:t>日</a:t>
            </a:r>
            <a:r>
              <a:rPr lang="ja-JP" altLang="en-US" dirty="0" smtClean="0"/>
              <a:t>　</a:t>
            </a:r>
            <a:r>
              <a:rPr lang="ja-JP" altLang="ja-JP" dirty="0" smtClean="0"/>
              <a:t>最終改正</a:t>
            </a:r>
            <a:endParaRPr lang="en-US" altLang="ja-JP" dirty="0" smtClean="0"/>
          </a:p>
          <a:p>
            <a:r>
              <a:rPr lang="ja-JP" altLang="ja-JP" dirty="0" smtClean="0"/>
              <a:t>平成</a:t>
            </a:r>
            <a:r>
              <a:rPr lang="en-US" altLang="ja-JP" dirty="0"/>
              <a:t>14</a:t>
            </a:r>
            <a:r>
              <a:rPr lang="ja-JP" altLang="ja-JP" dirty="0"/>
              <a:t>年</a:t>
            </a:r>
            <a:r>
              <a:rPr lang="en-US" altLang="ja-JP" dirty="0"/>
              <a:t>7</a:t>
            </a:r>
            <a:r>
              <a:rPr lang="ja-JP" altLang="ja-JP" dirty="0"/>
              <a:t>月</a:t>
            </a:r>
            <a:r>
              <a:rPr lang="en-US" altLang="ja-JP" dirty="0"/>
              <a:t>12</a:t>
            </a:r>
            <a:r>
              <a:rPr lang="ja-JP" altLang="ja-JP" dirty="0" smtClean="0"/>
              <a:t>日</a:t>
            </a:r>
            <a:r>
              <a:rPr lang="ja-JP" altLang="en-US" dirty="0" smtClean="0"/>
              <a:t>　</a:t>
            </a:r>
            <a:r>
              <a:rPr lang="ja-JP" altLang="ja-JP" dirty="0" smtClean="0"/>
              <a:t>全面改正</a:t>
            </a:r>
            <a:r>
              <a:rPr lang="ja-JP" altLang="en-US" dirty="0" smtClean="0"/>
              <a:t>　</a:t>
            </a:r>
            <a:endParaRPr lang="en-US" altLang="ja-JP" dirty="0" smtClean="0"/>
          </a:p>
          <a:p>
            <a:pPr marL="0" indent="0">
              <a:buNone/>
            </a:pPr>
            <a:r>
              <a:rPr lang="ja-JP" altLang="en-US" dirty="0"/>
              <a:t>　</a:t>
            </a:r>
            <a:r>
              <a:rPr lang="ja-JP" altLang="en-US" dirty="0" smtClean="0"/>
              <a:t>　　→</a:t>
            </a:r>
            <a:r>
              <a:rPr lang="ja-JP" altLang="ja-JP" dirty="0" smtClean="0"/>
              <a:t>鳥獣</a:t>
            </a:r>
            <a:r>
              <a:rPr lang="ja-JP" altLang="ja-JP" dirty="0"/>
              <a:t>保護法が</a:t>
            </a:r>
            <a:r>
              <a:rPr lang="ja-JP" altLang="ja-JP" dirty="0" smtClean="0"/>
              <a:t>制定</a:t>
            </a:r>
            <a:r>
              <a:rPr lang="ja-JP" altLang="en-US" dirty="0" smtClean="0"/>
              <a:t>される</a:t>
            </a:r>
            <a:endParaRPr kumimoji="1" lang="ja-JP" altLang="en-US" dirty="0"/>
          </a:p>
        </p:txBody>
      </p:sp>
    </p:spTree>
    <p:extLst>
      <p:ext uri="{BB962C8B-B14F-4D97-AF65-F5344CB8AC3E}">
        <p14:creationId xmlns:p14="http://schemas.microsoft.com/office/powerpoint/2010/main" val="138340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smtClean="0"/>
              <a:t>ノネコ</a:t>
            </a:r>
            <a:r>
              <a:rPr lang="ja-JP" altLang="en-US" sz="3200" dirty="0"/>
              <a:t>、</a:t>
            </a:r>
            <a:r>
              <a:rPr lang="ja-JP" altLang="en-US" sz="3200" dirty="0" smtClean="0"/>
              <a:t>ノイヌはいつ狩猟鳥獣となったのか</a:t>
            </a:r>
            <a:endParaRPr kumimoji="1" lang="ja-JP" altLang="en-US" sz="3200"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狩猟法施行規則</a:t>
            </a:r>
            <a:r>
              <a:rPr kumimoji="1" lang="en-US" altLang="ja-JP" dirty="0" smtClean="0"/>
              <a:t>(</a:t>
            </a:r>
            <a:r>
              <a:rPr kumimoji="1" lang="ja-JP" altLang="en-US" dirty="0" smtClean="0"/>
              <a:t>大正</a:t>
            </a:r>
            <a:r>
              <a:rPr kumimoji="1" lang="en-US" altLang="ja-JP" dirty="0" smtClean="0"/>
              <a:t>8</a:t>
            </a:r>
            <a:r>
              <a:rPr kumimoji="1" lang="ja-JP" altLang="en-US" dirty="0" smtClean="0"/>
              <a:t>年農商務省令第</a:t>
            </a:r>
            <a:r>
              <a:rPr kumimoji="1" lang="en-US" altLang="ja-JP" dirty="0" smtClean="0"/>
              <a:t>28</a:t>
            </a:r>
            <a:r>
              <a:rPr kumimoji="1" lang="ja-JP" altLang="en-US" dirty="0" smtClean="0"/>
              <a:t>号</a:t>
            </a:r>
            <a:r>
              <a:rPr kumimoji="1" lang="en-US" altLang="ja-JP" dirty="0" smtClean="0"/>
              <a:t>)</a:t>
            </a:r>
          </a:p>
          <a:p>
            <a:pPr marL="0" indent="0">
              <a:buNone/>
            </a:pPr>
            <a:r>
              <a:rPr lang="ja-JP" altLang="en-US" dirty="0" smtClean="0"/>
              <a:t>　昭和</a:t>
            </a:r>
            <a:r>
              <a:rPr lang="en-US" altLang="ja-JP" dirty="0"/>
              <a:t>24</a:t>
            </a:r>
            <a:r>
              <a:rPr lang="ja-JP" altLang="en-US" dirty="0" smtClean="0"/>
              <a:t>年</a:t>
            </a:r>
            <a:r>
              <a:rPr lang="en-US" altLang="ja-JP" dirty="0"/>
              <a:t>10</a:t>
            </a:r>
            <a:r>
              <a:rPr lang="ja-JP" altLang="en-US" dirty="0" smtClean="0"/>
              <a:t>月</a:t>
            </a:r>
            <a:r>
              <a:rPr lang="en-US" altLang="ja-JP" dirty="0"/>
              <a:t>1</a:t>
            </a:r>
            <a:r>
              <a:rPr lang="ja-JP" altLang="en-US" dirty="0" smtClean="0"/>
              <a:t>日改正</a:t>
            </a:r>
            <a:endParaRPr lang="en-US" altLang="ja-JP" dirty="0" smtClean="0"/>
          </a:p>
          <a:p>
            <a:pPr marL="0" indent="0">
              <a:buNone/>
            </a:pPr>
            <a:r>
              <a:rPr lang="ja-JP" altLang="en-US" dirty="0" smtClean="0"/>
              <a:t>第</a:t>
            </a:r>
            <a:r>
              <a:rPr lang="en-US" altLang="ja-JP" dirty="0" smtClean="0"/>
              <a:t>1</a:t>
            </a:r>
            <a:r>
              <a:rPr lang="ja-JP" altLang="en-US" dirty="0" smtClean="0"/>
              <a:t>条中</a:t>
            </a:r>
            <a:r>
              <a:rPr lang="en-US" altLang="ja-JP" dirty="0" smtClean="0"/>
              <a:t>｢</a:t>
            </a:r>
            <a:r>
              <a:rPr lang="ja-JP" altLang="en-US" dirty="0" smtClean="0"/>
              <a:t>獣類各種</a:t>
            </a:r>
            <a:r>
              <a:rPr lang="en-US" altLang="ja-JP" dirty="0" smtClean="0"/>
              <a:t>(</a:t>
            </a:r>
            <a:r>
              <a:rPr lang="ja-JP" altLang="en-US" dirty="0" smtClean="0"/>
              <a:t>かもしか、牝いたち、かはうそ、やまねこ、さる及牝じかヲ除ク」を</a:t>
            </a:r>
            <a:r>
              <a:rPr lang="en-US" altLang="ja-JP" dirty="0" smtClean="0"/>
              <a:t>｢</a:t>
            </a:r>
            <a:r>
              <a:rPr lang="ja-JP" altLang="en-US" dirty="0" smtClean="0"/>
              <a:t>くま類、いのしし、牡じか、きつね、たぬき、あなぐま、てん、</a:t>
            </a:r>
            <a:r>
              <a:rPr lang="ja-JP" altLang="en-US" dirty="0" err="1" smtClean="0"/>
              <a:t>りす</a:t>
            </a:r>
            <a:r>
              <a:rPr lang="ja-JP" altLang="en-US" dirty="0" smtClean="0"/>
              <a:t>類、牡いたち、むささび、のうさぎ、のねこ、のいぬ</a:t>
            </a:r>
            <a:r>
              <a:rPr lang="en-US" altLang="ja-JP" dirty="0" smtClean="0"/>
              <a:t>｣</a:t>
            </a:r>
            <a:r>
              <a:rPr lang="ja-JP" altLang="en-US" dirty="0" smtClean="0"/>
              <a:t>に改める。</a:t>
            </a:r>
            <a:endParaRPr lang="en-US" altLang="ja-JP" dirty="0" smtClean="0"/>
          </a:p>
          <a:p>
            <a:pPr marL="0" indent="0">
              <a:buNone/>
            </a:pPr>
            <a:r>
              <a:rPr lang="ja-JP" altLang="en-US" dirty="0" smtClean="0"/>
              <a:t>　　　・</a:t>
            </a:r>
            <a:r>
              <a:rPr lang="ja-JP" altLang="en-US" dirty="0"/>
              <a:t>・・</a:t>
            </a:r>
            <a:endParaRPr lang="en-US" altLang="ja-JP" dirty="0" smtClean="0"/>
          </a:p>
          <a:p>
            <a:endParaRPr kumimoji="1" lang="ja-JP" altLang="en-US" dirty="0"/>
          </a:p>
        </p:txBody>
      </p:sp>
    </p:spTree>
    <p:extLst>
      <p:ext uri="{BB962C8B-B14F-4D97-AF65-F5344CB8AC3E}">
        <p14:creationId xmlns:p14="http://schemas.microsoft.com/office/powerpoint/2010/main" val="122268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BDAAUDBAQEAwUEBAQFBQUGBwwIBwcHBw8LCwkMEQ8SEhEPERETFhwXExQaFRERGCEYGh0dHx8fExciJCIeJBweHx7/2wBDAQUFBQcGBw4ICA4eFBEUHh4eHh4eHh4eHh4eHh4eHh4eHh4eHh4eHh4eHh4eHh4eHh4eHh4eHh4eHh4eHh4eHh7/wAARCAFEAQQDASIAAhEBAxEB/8QAHQAAAgIDAQEBAAAAAAAAAAAABgcEBQADCAIBCf/EAFEQAAEDAgQFAgMGAgYGBQoHAAECAwQFEQAGEiEHEzFBUSJhFHGBFSMyQpGhCLEWJFLB0fAXM2Jy4fGCg5KisyUnQ1Njc5OVo9I1N1RWZXWy/8QAGQEAAwEBAQAAAAAAAAAAAAAAAQIDBAAF/8QAKREAAgICAgEFAAMBAAMBAAAAAAECEQMSITFBBBMiMlEzUmFCFIGhsf/aAAwDAQACEQMRAD8ASXEzPGdonEfM0SJnDMMeOzV5bbTTVTeShtAeWAlICrAACwAwPHiFn1Iv/TfMpt//ACr/AP8Adg8z/kWnz8/5jlGoSUOPVaUspCU2BLqiQNsVMbhtSnH1NuVKYkAeE/4Y9CMOFwYnd9noVDiCvM6svo4l19MgMB1K3Ki+lCtxqAOs7JTqUT/snEAZkz8qiR6ojiHmRSJE0xG0iov9iPWTr6bja2LGpcOaXGYD4rFQcI29Wm4Htt7n9TivayVTi2gfaNRCFK3SnTYe9rYfSP4G2TZdTz/HzBKpDvEuvpXGjfFKcNSkAFA3Vtr6hN1WF72tscV7GaM9P0aDUEcRMyhcuaYYZNRf9Chb1E69xZSTb3PjFqjhrTlkKNWqO+2r09PHTpj1G4aUhzWldXqCQg3AGm1/PTHaR/Drf6VlVr3EOnuyG3OIdfdLEMyyWqq+QoB7laQQu177/tiTIqnEViZTGV8Rq6tFQStaFoqj5KQhtK1AjVfVuUhPcgeRjY7w9oqSb1epq7HZJ28dMbEcN6OppLqK1UCom6fw3B89MdpG+gW/0ons359YzB9lSc/5lYTzw0p5dSfOkG1lEBZ8jYE4t41S4huyKkx/pGzBzIDgZWUVKQpJd0LUoE6vShOhSSvpe2NdS4cw2VEt1GY8sm5uE3/W2PrHDyJq+9qc5BcT6lDT6vY7b4Cgr6Db/SHNzJxDi5fYrKs/ZjU08GtCRU5G5WXQRfXY6eVv/vDH1OZc+CmUme7xEzI23Uny0L1F8hkBRTqUde/S9rdMXLXC+luaWjWahy+oHoIF+/TEt3hPSEt6TWqmUdQkhFr+bWwfbX4dz+lEa3xDam1SI/xAzG29TIiZD6RUn1HUdP3f4+oKgCfY41VnMHEKm5fplXXxBzE4ioAlLYqb4KNr7+vfqPHyxeN8L6PdZ+2qqF/mUNHqHztviT/o5yvyG47syoABFkqBAWpd91E2sRvsLdh736UF/U5O/JR/a3EIZT/pGriPX/hg1r5Yqb+u+ooA/H/aAF/9q+PrlU4kMz6TEk8QswRvtKMp/mO1OQlLBSkqUlfq7C1z2v7YIVcL8spQpaJlScABAQp1JAN/xdP2843QOG+VQ8Atc+UFvodst21gm+pHpAsFX377CxGFaj/UKv8AQRdr2f47lcZlcRMxtvUhtK1pFRfUHLlKbA69vUpIxuYrHEF2dAif6RMygy4BmkpnSFaEhvmaQA5dRtt23wbscF8sKSoKqVTBWjQVKdSdNvzdNz4HQYlSuEuVnXWXUOymOWsq5bcrYg29FzuEjSem/qO/S3ar+p3/ALFizmbPy83Jy47xCzChxcsRA+iqPqRqKtKTbWDa5HyxJj1zP8mLUpDHEXMakQ1vJSTUZA18pBWoq9fouNk36nbbBNVeFuW4kxSG36ghSwdBDiVaTv0uOt7d+31xJXwho0mIj4edPjIAJcKVBRdO34rjsQf19scoputTuvIF5ezDxDrNMqc9riBmJoU5CVrQqpvlSwUuK9I1bn7s7e9+2Ny6vxHFOpU5PEStlFSeZZbCqu+nlqc1Gy/XsAEg376vY4v2uEFMVrDFaqIKeoGkX/b/ADvjUzwmo6pKWJNXqYvtYBB/uw3tr8FUn+lUxVOIT9c+ym+IuYkKMUSUreqL7Z0BelWpJXdJA1K9wn3GKyVmniOxmIUJOeMxuTC62yQKq+AHFBN0/i7EkH5YYh4IUBf3pzDWStQ3UdFz9bY+o4GZfUorOYKwFHfVZu/62w3tf4dt/oJNyuJRrVUpauItfCoEdMhLn2lIs+lVtNrq2/EPlY4hCu8QzQYtW/0h5hAfW0Cg1J+yUuLWgWVrsVAoJKewIN8HTnAygobUpFfq52tYhFreOnTA89wqpKCWftioqSkk29Fge5tbHe2l4Dt/pXPVbPsWuNUqdxIzKwtxh18K+OkGwbUsEEa77pbKh8x88VdDzbn2qSJKE5+zOhuMwp9RRUJC1qSFJTZKAvc3UDbwCe2L9/hnTAC4msVJS+hKtN7Wt4xGZ4d0lCgoVaotKHdOkEfthXBfhyb/AEgNZi4inK4zC9nzMrcX4oMKT9pSCoIOxd/HuAfTbziS7XM9iqVOAzxHzI6unxS+SKg+nmkC5SLrsNt7k+bAnE0cNKOtHprNR02taybAXvbp0vvjaOGFLDSlprVSuoWVbTuPfbfA0jXR1v8AQMHEHPxF/wCm+Zf/AJq//wDdjP8ASDn3/wDe+Zf/AJq//wDdgqHDKkm16pP/AOyj/DFkxwepDzYUmsTQfdKP8MBY78C8/o6P4SKxV63w4qEutVWdU5CKu42l2XIU8tKAyyQkFRJtck29zjMXX8PGV4+UslS6dGkvSEO1Fb5U6ACCW20227enGY8/Kqm0bcf1Qrs3rbOcqwnxUn72635isT8iZRl52zDIpNOnxYUhmKqWpyTfRoSpKSNh/tj9DiszrHP9L6042pSHBUZBv/1isacoZkquW6jMn0pLKpMqE7BdLyFEBty2oixFlDSLG9vY49J7acdmRVtyMSHwbfr8SRKp3EDKFRjREXfcjSuahoWJuspuEiwJ38Y00fhDBqM5mFH4k5LkuPnS2iLMDrqv9xAI1HF7/DIyGuH/ABAZKAkCInb/AKp7bAHwMUHOKuWSNKSmUe1vyKxJOb2t9FKjxx2RM8UROUc21DLDVQVM+zy2jnuJDZXqbSv8Nz/at17Yo5D646ApLQKPY3w8M5p4by+Ok6kV7KFRqUydKYZfnLnKQ20tTTaUBDaLXTbTck3uT2wHZn4XtscaBkqhS3hHlBDzSnhrMZopJVfpq06VWv7A774eGXimLKHPABh6O/G5g0JJHS2PTaYwYvpVZP74dtEyZw/qGc5mQv6D1ttuOhbSMwLddHNeQn1bWCAL6rHcEgbWIwrq/Q10Gt1CjOK5qoT62A7ptrCTsq3uLHDY8im6QsoNBXTeFcip5ZVmOFnDLwprSLvuuFdmCACpKzawIvviiylkmbnDNcrLtLqUNZjNrcMzSrkrQlQSFJFr+q4Iv2we/wAM8hNTgZsyTNILEyMXkN37KBacP6Fv9BjRwjqbWVMj1fMahyHnq5EpK1qFiAhwF0e3pUoH3T7Yk5zjsm+R1GLoXUbKchGeJWVKjmCnUh6M8WGZMvUG5LmoJShNtwVXuL4Kp+QJ1OzdS8rTcz0ZyXMd5cgsqJ+EGnUNYNt1DZI7m2DrOeV1Sf4nKE4GAY8hLdRUojYKYBuf1Qj/ALWAqjVGg5m4pTHcyQ5lSj1epcqN8O9yw2FL0tlVrEgJ0jYjzvjozk+U/AdYo15homWsp57eos6XKq9LYSC6YikpfQoi+hRO1xcE2tsR0OLTjlk7LmXZ1Hj0aG7H58dbrilvKWVEFNup2tv0xS8YqXS8ucQpVHo8UxYbbDSg3zFLupSblV1Ene+D3+IaDNqeb8q06ClKn5UcsthRsNSlpAuewHXDJ3KLvwLrw0KzK6KC1WmG8xRqhJhvENpRDWlK9alAAm/VNiem+CbjRQaNkjN8CDRIq2Iy4QedSt1TmtRWoXuom2wHTbF3VIXD7KuZ4eVZlCqNZqLJZVJqKZRb0OqIICUA2IFwbeDbffED+K9C1cQaZbVb7NT0H/tF4Cm5ZEwa1FoAJtUE9SEx0uJUSEpQgEqWonYADqST0wYM8NahEisuZozhl/K70hHMRFnSk85KfJFwP0Jt3xt/hookWpcRDMkJ1CmxVPtpP/rSpKUn6BSj87YAs3TpNYzVWqpNsuTImuagr8oCiEpF+wAAHsMUlOUp6p0ckkrYT8Q8sLyjBpvxtUgVNFQbU7DkxFFSVJTpN/FjqFiCb4GoVTk8kNIBPtbF3lioHNWZsuUzNUgIpVPaEJK27N8poD0kk3G50gnx+uG7lah5HzDXJ9Gh5afjssBYj1NqStYc0kC9/wAIve463tjvdlBfI7XZ8CxyzQ5s95tiHFU9OfBKWhsVWFzudugOKSUkMVZ5Mi7bjKilSFDcEGxw8eDrUOLm+fTHoYcqMUPATA6QnQlSUFIR063N8AnEdOW6nzo9NojtOmJlrLslUgrC0+oEAHpckH6YKytz1SA4rW7IeTIzWaKl9lsVenwZSrBhqUogyDYkhFhuQBc/PBUzw+f+210X+l+XDVEC5giQS+Bp1bo/ENt+nTfAjwvpDEbiDQHOZrWmYlQJO/Q4Pq5kGLUePqsyP5upERSZUZ9EBDw+LKm2mwEFJItq0373SffCZsk4T7rgaEU49ANmKFMok2TTqi1yZDPUarpUD0UD3BwunnD8Q4tJvcnbDa4hUvNWaOM7VNl077LTNCGo5Kg4BHRqJduNir8Z09tgfONsancK2c6LyRIy1PdSHhE+2FTV6lSD6bFKbADVtfpfsBvhve+K45F05aEwpxxRKggkYjOR+cTawvhrQOE0tfF2Rk5c14UqO0JipYtzVRjsB0trJJTe1tibdsXGUoHCvOdck5Xi5emUp8pc+AqCZqlqf03uqx2SbC4BBBAPTphZZYvoKgym4CZMyPmtmbErdNq0iqQWuc8syuXGWkqOkICCFAgAXv3v22woosuS2spcBsVEAeMdC/w9UqTQM/Zzo0txLjsJhLSlpFgsBSrKA7XFjb3wI5My9lSNw8n5l4gZakNtIdKYC1SnGH5yj0bQztsD+b5noL4mp6ybsbW0haMTGEuhThFv54vqZUIBcCUrTbvY4p6zFplQqrsym05VLhrtyohfL3KsN/WbE3O/1x9iwG203QDfGmDZNofPDZSF0BxTatSTIO//AEU4zFfwYv8A0VfB7TFD/uIxmPLz/wAjNmP6oVGakn+l9ZKxqBnv7H/3isQjFa0KXYIOm9x2xOzSSc31hPT+vv2P/WKx4YQko0rUb97Y9SP1RifY8eA2TMx0jJmaUVKElhdXjJEIqeQrmDluAE6SdI9aeuAfhVkPMVN4v05Eqkll6luJfnaXkFLSFoUEK2O97HYXOFu5T1LkXA1AbDVvYY2pgNOrIm6nWUD8FzbElilzz2Uc1xwN7PGUszP/AMRcWZHp2qLMmx5jTgdR6mWAyHSd9tJI2O5vtfBPnR6Rlfj9Ss1VNlDNBmxhAVLU4myHClXUXuBcDci1r7454FObWSlm6GOmi9hviQ1T2Y1wlPLRboBsffA9mXFv/DlkX4PPOmWeKacyT59CzcoUGStUlh96o6G46FeopI/si5sRcWAwjqvLfRW5qJ09NVkB9QclNEqQ+b/jBO5B84065DiQyh1ao6VbIKjpB8hPTEv4NxaU/Cp1uEdhikMbiCTsIODFQ+yeK1FmrcU21JcMNYvsoOjSlJ/6ej9MFH8TiW6RHpGWKfy0sPTJlXltpG6nHXFFB/77vz+mA2k5edcQDN2Kt7Jvi4TQaYltSfhkkk7kje+OeHaamDeo0NqXXg/wfhZ+LoFRZoTsVDl/VznVNIP11t4THCOh1Oq54pRpUTmswJjMmUdaQG2wsHUbnfpsBvja3luA3JQ4EFRSToSo3APsMTo1LixlqU21pJ/FbHQwOKaT7C8ltcF/x0yFmit8TDUKZAD7E5DTbCg6kXUhHqBudrAE/TBvxUhVGDnfKeajGCqTSrInPBQJaClBN9PUjfthWlKBdCdr9hjUVMstqXq0264H/jPhN9He4ueBiZ7yImbndWb0z4LVIfDUh6U47s3oCRsPzXCRa3+GNnHOmB+rQq0Vx1R1RksN/eDWo6lKuE9xYjf3GFUzWIrqkxw4rZXpQTsD8sb5KylaTrJKRZIO9h4GDDDJNO+gOdp8dk/h3NdydxEbrhGqmyWjGmJSLqShRBCwPZSUn5XxbZ+4QVOt12VmHJUunVCnVNwyNPP0ltxRuqx3BF7nsR0ttilY1OpAUk3I6Y8S4bamXCkuNFexLaim/wCmGnhe20XTApcU0G0Hh7QaTX8lUqoiKxJcjvfabTa7iU+lKVISontcq+drYMaE1mqn8RFtVep06LQClxmmQGVJSVjqiyQL3CQb379NscyuT5FFkOx1kqaUq4WrqfribCzQVL5jmta//WarqHjfEpYHLtjLIl4HrkuKqjcYqgzOejhyazIcaS26FEanQoJPhWkXt4wCcRqHU8tCRKqiYzbcqY4mMlLwU44CSoKCR0TbrfoSMBMuvNLGmOq673vfcHzfzinkPuqeU64VuOK3UVqKifqcUUHGV2BtNVQbcFqTWqxxDp0+EzzYdNkpcmrU4lPKSQrTsTc9D0BwW8UeFGZsx8R6vX4opjNPkclTb8iQUqQEMtpUSANrFJ/TthLutof3WjoL2tiE00rnlgtHl9QO2EnCTltYyaSo6Vn8QaKOIdAhsz25kKmNLYlVHUCla3EBJIPgFKST03PjEWo8PKoOJC66wuJ9hPykznJSnwOWm4WoW+d7EbWtfCAQp6N6gSB4GNzFaka/hhIc5Sdw0VHQD8umOWLWtWDe+x+UTPdLVx1nPSX22adOgogwpCzZKltqKhc9grUq1+th5xQZN4c1TI2f/wCkVckwomXaTzXETFPj7xJSUoTp6g+re/cWF74Wklf2pEKXEJUpA3HUdMUctx5ZQw868ptv8CFrJSj5A9PpgPDr9XwFTvs6D4Gt1Wt5yzbnwQVxqXWgEwHFKTdYQpSR6b3BASL3HXpiroUSqZ7yjWeG+d5AbzvR3TLhvSFpWSFetCtSCQU2VoUB0SpO18Ix2Kw6BzLHba/bGu/wS0qQpQ0bpUDuPkcJ7PmwqfHRa12iVnLdYNGr0RMOZyw5oQ4lYKSSAbpJG+k9d/YY1R3eUS2sXv0vioS7rcKmQRqNySbknE9sLWklR3840RuuSY5uDVv6Myrf/rl//wCEYzGnggFjKkoL6/Hrt8uW3jMeXn/kZsh9ULLNYT/S6rpB3M57/wARWK6U9yklpO6ikm4O/wDzxIzdMjDOFZTzUak1B8Ed78xW2KORMbU+pltxtDgG+sG9vbbHpKcdezI4u7ooaP8AbcbLtGlSn6gJD9UYLuqS6tRaBN9aT+AeU9CLHGymv1teYkFZqRk/FvGWlZUIoi29Gn8ni1t79cFDRVIYQlSlr1fm0nriI9UGorgjPPgm+1gbD9sSqD/6Ht/gNZRfzLAkRJFV+0JUREF59AXrJUbizbg7rBSbX3srbbFzw/kV8SpMGsNTlrdQ3KZVJOoBSvxoBBICQbWTcEDsOmLF3MNOjFLS5YO/VIJ/kMT6fXYDi0OR30qNthvhoKMWnsGTb8AazDzG67mGNEjVh14xnnGZJ5zJSrWkhASr06rX0lvqPnizZazPPpdSk0l+twDKqkBiE84hxtTQDdnlaOob1EFW1jbfDcy61VKvGS8xFW6joCCAP3xdqy/X0i5prwFrX1J6frhtI/2F2f4JSJKzOqgR3sxCttRPtyR9sJiKd5zbOgaEtlJ1hnXf8G1vbEGPX699gUWoOTatNadgVGPrjKW44XSbRy6E/wDpBt6juCOuGFnWoSKXU2YS1FqRfdBNzb6YpVyimaJL7iQe4H88c1BP7B2l+FS+7mNMeXFkVStQ3E5aio+Ia5jxal8yy1AA3LhGylJuoC57YjTJFWlZEo0nmV+ly0VZMd1tioSQXIyl+tfqIc0WHpK90jBUmUmoO2gy9RSPUlKt8QEha5ClOPqXpJBuf2x1QX/QFKX4Qc9VWrfYTNLpCp3NfdbYTIZds+lCRqUouEiyiE2KiRck4FJ1TzfLg0d1r7QTIjR30yWSpYS8UWB122JIF0k336b4PH1pLejTYnYWxCbcbjKCZKyi/Yg7jAk4y/6/+hjaXQHONV4ohuRTmJyYujMqilhLikmYXCCHfy9PxFfbBZxFZzahunO05MsyW3FPuCIVaVltsqKFaeqVEWAPW+GHlFp2bDV9nsFSUbrOoD67nGQ57jlWcgjShTf4hqABwyhGvt2Ls7ToU8iRnJGV5oddr5lGtxZIKVyQpEd1lS1tgo9YbSrYhHQjzbBAir1GBm2nHTWHKfJoLSEJWH3GUydfqUsubpNkkal+q1r9cMma8qK0VuONJtuPvUn+RwL1ysB+Cu50Dqd9jgJRjzsNba6Fvm+XPqOdIi/66/HcDbZZQl1DbPUlwKHoV7hW4ttgfpjlWS5yFKqAMZqWXysr0kkENkHoo+LXtgyZrsQS1RUyU36lNj/hjZPn06UEhl1oHvYHCS1k72Am0qoBID+ZERpaUuSVPinJ5KyVeolVyd//AEgSSPOwxObqEpcOqopMypuRo78ZTaHXF/EoF/vRudWk26HbY2xezGm0R9aJGm2+wOI8CtwEtlD0pJdT6T6Tf+WEWqa+Q1v8I0SVVS7DlLXUEsP1h9wIWVgiOUnSFJ7JHZJ2xX056oPQqq2uRU1uNsqdalh15txaxqKU6T+E+Qj0m2CedWqVDZbVJlIQhzoSDv8Atj6y/Sn1JW3KSQd02JGGSj/Y5t/hJyyoIy7EQ+5KeeWylbq5LiluBZAJF1bgX7dsEaw4zCjrQ/DTy0trTyr8y53SFbdRpIP+93uMUsVyC22pXOSQOpJxEiVqmOSFIYkIcsd9IOx/TFNoUlYlO+gxpialFfcSZ9M/Byi5qIuCoIve259FyfCr99tk2S5MUUMyYLDoQXA4FFCPUnRo2Fr2V47bnbAwzUIshamkPIKkjcb4hO1CCxIKFyUpJFtJvvgOUf1Hav8AAkYqrrSkvB2AouIUvSVr9P3RBSQR103A8Egd9va1yVssPpdpJbbOtKVEXXps2NSetwk7bbgE9d8CDVRp6pakiQ2Vg7ix/wAMTXZsHTcyEAH54FwflBpkuqsLDjchTzCytGmzaibBPp3v0va4Hi3S+IvxKEpslwXxSSq5TmXSyZiAT+UBX+GIrEyK66FIlA336H/DDbxXFitP8OjOBqy5lGQo2v8AHL6f+7bxmNPAIg5NlWXq/r69/wDq28ZjzcrubNcPqjmrNDUxfFnNLtRU640msShGS2rZA5yrXA79OuD2g04Tqa4ZUa6xs2TsfnfA7nlLg4hV5b7rMNr7UkkXTcr+9Vgxy+66aMVpkICgPSVDe3yxOTCuyqdgyKTCkKYqLmtJNwrcJB7DAzIltkIAZW804fW+ofmxeSytye78W8FuOpNkpO31xV0GQinynKZOb5zS1akX/kcGJzKX4sqkuxW2lKbAuVqbNh8j/fizj0d59LLsWeGNrjSAbYk1KuwRONMaCI7v9pQ9Kh7YjKqxjrXCh8h9Z6i4A98EA9OENWkM0NMeSU3bVp1JH4j88NMzA5HSnVZXjCOyIl96mwW47RGlQLngnDOlVFmC2lb6gFC1xfGiPQoouJymnM9PJjN8x/SLatsLOszqnGW8Z2ltwK9Ok32+WDjPE5qq5lkS2H0sp6XB6WxRyGIRYWX1B9RHpK9ycZ5PkdFblqUtltTqTqUsdU/mxbOzlJYc0lXMI898QQ0llhLse6CnqLbYpajmJqLLLCmHl821lJSSAffC2NSQRU7MsmMylElpDhOwJ7HGtyuJTJW7IQlz+yLdMAlYmrQyuQlK2zf0p84qvtWqqeb0JKQ4LKKt8cjr8DZj5xUVCFGW4xzBckYp6nUJE1/kxJakLB9SgfxfXFdlmFI0pW8pC3O5HYYkBhMaoOOlSdKjfr0wbYrRsWzJbSCX39Y/ElayR9Di8pskORdMgnTa1r41LdAjNh9ohC03QSOowIZozYIrvwNPZW64ggruLBI/wwHyd0Xs+HGg1ZuQAC07sbnYXwTURyh0umyn34zTrqrkagL4GaIipZho6GV0/lOOICm1O3BV4KUgHyOttt98X0PLz1FmNycxtqlURLRLq0N2UyoA7OJuSR3uPBvhPehF02Ujgm1aQGTczw3HnTHF2r+na9j4x5p9agyWHFPsIS8POwvg/rmTMwMNx53D+RR2YT118hSQq6SLlSjub9Bb3xbUxSKFlx+XnwU1Akq+9SloaTfoRYX38H3wHkVWhlhldMQuaZL1QKI7BSpSFBQVfbY3/wCGNdMqlQXVUJfaShTSQLFVr/3Y6AyzE4f5qgvNUGNEdYSsFWprStZNzYkdOl7DYYC+JXD+m0tlVVjyiyw2QCLEm5NrDwP1x0cqb18gnglFX4B1NWE+G7FbC0LUnYjsemPGUaHNjSi0t4oChYk98XsWiNwKUiY025ZaQrUtOxv74kpZ5sdt5ohKx74qTrkn0fLijNSXntK1K3KT1xPzTlRinlD7xJbPRWKaoTpFKpypanbqRvcHHiPnRGbKMYiV6ikW82OOtNHdApnQOtBL0C+q4BCetu5OBxL9VfWn70i42AGGJHo60wDrspQuTvc4p0JiNzgh1shII3HY4CA7B+lsyV1Pk1D0XsBYdcFEuA600j4QAkDaxx7kxaa7Mas+ARYDffFxpbiKGp0aOgvhgUOf+HAyDkWV8SLOfaK9vA5TWMxM4CupdyhLUkWAqCwP/ht4zCsZCLz/AFJpvO2YG3ktKAqMgaiegDqsBlSz/GiksxXAsoFipJ/Yecb+KMiC/wARczR3JIaIqksEau/NVgFi5aTIlNNh67ZO7iU9f1wySA2XsPMEqbN56H1c0W9A6/XE9p+VInpeclWWkhTlz+2KBVDlUKeVodCwrz484rZdSfhPKRHdLjzvncpwa/BRyw6e1VkJluoat2AFrDziW/lyjrCwVJbSpNrg2IPm4wsqNWaxGhhtx9ZUkbpvvjxGzBWJExTCF8xPUBW+/uMcGx35Orr+WiinBbkuKlOrW2krWB4/49MVnFDO1bq5EWlUSpMpItdzlhxW1/SArfB/kenxKRliC5UGkIkvthx3R6kFShfqPHS52xfyaPCq0NJcaQ6m9lIU0Lj5Hv0xlfq506XBqj6ZVyzk+iyag9U7vSrN83T67i6vG/f2wW1BWlnUiU2jT3VvfBTmjLMjLs52a3BTOjgArafRdLrZOkauvQdCncebXGKGPlCm1+Ylaqq1T6a7pSyl5SlKSs/l1Dqknob/ADwVmiwPBKJSsZrhMsORH3Qt8DZIIuo+2K6PmRKkISKa4XVOkABPq2/54Jqrw1Yy3JeqdcYYXS4NlSHIi1KfSk7BRBSB37Emw6YgVerRZ9cgnLUdUeK4UfBAMJbblrTudb99STsbpCb32PXDxkpfUVxkuzXUKbLzXURS47UaHKYbDy0PLCCU2ve3a+1r9bjH2HTKZIbYZlzmaa64VtMLmAt81SNiE3Hnb54sc+QptQlUCXXG6blRTUnUdK+aJBFikggdbJIGo74gZRlpVXJVXlVeJMaWpTXwtZUOdz7FSQkG6UJN9h7EWvgbUrH0V0WOVaBX6m4v4JpJaYfSy+kpUhYHdSdQAUn3GCeucL4keOKhUaxIRC1DmpdUEr2uSBY2ubWG/vgTjJrGSqq/mqu0A1RySpTSH4U5a24gPpIOom5uoWTYCw2wd8NW60vOk1WYc1tS4TSkvw6W/ZbikG9lqSRskX28m2J5JyXN8DQhGXD7PkOj0qvspnvQJyI0UIbbLL45bKLKFhbqb9T3OBZVPo0yYun0tt1SWgUznVN7uIKrBFxv7+9rHa97vjZmlNDdfiUma40Ki7d8OE8ppYTuGwNkk9fmPfHzhVEdbiMOrYQIyFFwPLKeY4dACetthdZ36aU+cZ55mo7eDTDFFuvIw8uQk0+kNmU58K04bkabSHhYbE9Rbpt4GwxvhvCW+sc9pUO9lNkd+wBubnp8re2AnibmV2goEaDPiv1NYCn+fdXLQQdCE77Ek9yCQNjvigyJMqJUxLqUx12S44dIC1ctF+hsTqJt7becQjHaFst/1SNVLpMXKnFyOwurymUTFOvQqXqPKbSojYb2FlhYA8JGLfNmeOHtflSMs1UOvHnBNtRCVr6CxHUfLriLmmBTanxOhGapxbtOp4dS6Tcla3HCEk+LC/8A0jjJlbyCrMYhOxA3VdhzVs6V33A0k7ge9+/g4vGSkot3dEJRq14s3ZclwMnF2nUWe9Vmo1kintNJDgUb/m7n54jP1d3Mcd6T/RKXEkQ3vvmHQL2PQ36eemKldXrdHzKQ/lD45jmhCprIKVNpVchIsB6QDufY77Xw2KcWm4SHUpcQCSrSkAqPcn362+mKSnq7fLYkY7KvAro+Y4qHkxI0hMGY2FIbhupLqTtvq3/F/K/XEqNRzUKamcwVRZzY++jaClFu1u52+uDxyDQKlLUKdHhl9DoUolOk+kebbWxLfixviVNLjhx1I1JeaFvp13HueuC84PY/RH5n+NejlpthZHTSsWJHm2KLJzzVGqK4rjCmiokpTbrh05qoiHVF1tC0yEgbaBqcG3+dsBlVpTKlqdlshLjdgpxJBA9rjFo5FJWZp45RZi6itLyFEHQsWV4xFqNPbRIRJ03aVuoW2ti4pjVMaa0Trb/gJx7lttmM6V6lsjos/wAsUTEYEZhgmNMZmxFWQDYjtiVmqTMXRG5EVkrUixI7nFiwlma062SlSEqsCTfFxTmI0dhUd9IW2o+k2ud8NYuo2P4Y3lv8OnXHLazPXfbvy28Ziz4FxGYeUpbTAAQZ61ADt923jMA45lz3leMviPmipOjUlVXlqIUb7l5Z2xQRZTkCQUhKCwq/b8I9sTc9y6m3xRzUVOhcZutTLNk7W567YrJUhlTjTh3CyEgAbfLDUIyI+alVJiDGcTy7kFSzsBiEzl0uTHX3JafuvXdI2OCh8pTJabWj7tQ/Cg2A+ePNVpMKUyWIrymyR6glW5OGs4iZYQgSFvbrBFypXf5YnVqJFCUVCItLK0K3KRv+2IMamyo0dSH3UoSgWRviO1OZbbcacLj6yLADoDhPIToqh1WPW+HlPllyYtYjpuWldVJGlSbXF7EHe+Bql5sqtHzKlqXofpql7ltRbdQg+U21Gw31A++BrgVW3EqqWW3VL1vpEmONQCUEbKAJ7kWNvb3wQU2pR6VmPmZgqUSFDQ9ZtwMFYAPcmytPjcp7+cYnFxbiejCSlBSQyq2+ZVLRKYK5UQAn0pTzE3ANvAO4vfbp2wohRK/Ts5tIoUNdRjx9MgKcWlHKG50WJsArY7+D1w2Y1QyrMhrfo9Uiyi+oJLcZASSe1wACVbnsNsVdZqjWW6e1DSGDOl3WVPJOpQvsB42v8rdsZcbqTVF5K1ZT58zJm+Dl+XDS3AjzXG0oSCpKm2EEgLWq/f8A49cUUiJR5OZKNT0M0xsGP8UqCY1ngpSRZ5OwDe9jY2J8bY8xHJsmqvNzozLv3RcUoFSlJPqJ7WCRsBf8R3tsceKJSW6GzU6zNlvSqlJ1OyJhQNSDvYISdyEg9PboMaca1VEsjcmC9dRR6jxHrLUybKqtJap3Okx2gpSGlIA9OrqLbqFuhJBNr4DQ7R5bipdQjPopcj1RnFLJcRy1aTcjqLbAe/XDc4MS8tVelVQh2dPnBxXxLsiPpDqTaxAFx020jfucLXicVsZ9dMWJFRBhupbiIYSlaSojUUKT0JO4I7HF4T+Wv4Z5QqOwU8HJ0j+h1Vg0afL+Lk3W8eTzg05cpQ4hK9iVJJBFyenTbFm9VGHI0euxYc05gbjiOdcRUdWoEFakpNtQub6AT7YquJ6qbFy3TMx0v4inVZ18NMiF6dQuLoIAsq1x1wUU3M4ehUc5jdMSNUk6UreQEhSgdJ1GxSk/MjYYSTtWUjGnRoYjUkx2XMyxF1CSWwta31cvoBc229VyrcjoDg2i0dttPxGX39EBBHoSAvQkAatIHW5B33698U1dya98OxGDr0xmI2mQphxwuLbBFrpt+JNifT2+mIsCfJy9JblzXymI8fRf7pCBcAfMAdrXNwPnlmk1SZoi2u0DvFuuZGg052kMuKnV6c6H5kpxJ5kZQFgCoC4NhskDa/UX2ruF9TDrZMxtx/Q5Zx1ptThKE72021drdO/scF2e+ENDzNJ+1aXIUJUhwKkuIVZKlbCydRsP374h5ZpEfItYVSYzSZKXgCoF1KihNvUpSu299gPAt3wW8axUrsEd3k/EQaBJdzdxWq9eiOPrpCITSW0LTy1LRchOkeLpVe/c++LfK2QI1NqE2qVQqmyJcrnJI6pRe4QL9VC4G2w3xvbqEPL00wKXMbmyIjTTa3QR6Q64pXrPZQFvPa1sEzeY4y6x9luNLZUEkJSncm+1z4v282OJzyyXEeEUhiXb5L9xltdOKSlCkqbABtcm42B/SwHkYDo1Zaqr9Ry+/CkR34qw2hZTYrHUEEdL7eSADtfFE1Jzg9xBmQVTmvgotiocsAtJIuAnfdZFt+1umDyu0xIitVaGpapDDfNaaCvxm3VXXUSSdvf6FIrV02M3tyugBaXU4bcyiTJxanPBRZkp9KCk3s2CBdR6A2xZwK1X6GpMZUeQ/IdiJUt5TRLSDc3HW1wPn+2CKA7TqilC5TiVVBITzG1D1Nm42/lsAL2xAzjXKWieaO40h19tOtxltOwFiQpXYD540Kd8NEdWugly7WaZVKe08t1sOrFkaiCopHm/QdzikzAlqHL58eM27BdXqc5ybp9yCep369MQFU2BKp0aVEbbcWUhTKkbJCexPkfPzv4xawqYJ0FLcmSoqI3UVkhAF+3n+ffCRdMeUWyhzFR4U2lpqlDHpKwFMq9afF/Kf8N8aIsVcthcBt+IohOlWhRIO22LqJTpmXKiPhpJkwX02LSmd0bbkEe3timq8WqSanGkUVaXIqVErLZCFKPse9htbFo5HdEZ4YvkpIWVqnR5alPNtGO4L3S4DY/449VRD8JIeZQ6W72Vt3OLmsMNTnUyJEdQW0tKVgakrTtvcdMXlNZj/ZmiMG1RHAUJQQCu3uTufni3uqK5I+xb4DH+H91T2TJSli3/AJQWB/8ADbxmLnhbGZi5eeaZbS3/AFpRWB/a0I/4YzFovZWZpRcXTOMOKFWhs8T82pcbVrTWpaTY32Dy8Un2mwIfxIQhQB9CSdx74ziuWP8AS3m/mhRT9uTen/v14FHFAqJQClPYX7YukToLomZmVa+cotkCyQO/zOKlVekMz3HmXS6CfSVdsUuMx1HUXb+Y5LzoW4kr23BVsTiHIqr7i/u7NJ8J74gYzHUg0MXhFQG84VaZHkyFhxiOmyUW16SsalBRBtYfzwa8TcrQamxFo2XY6m5EdQSSEqJcT3Us/vv4wm8pS6nDrcdykTzBmFVkOFelJ72Ue4NhsdsdF8O6tzanEmzo1qiolvnvxrM3tupKT+IE3sbjGL1G0JqV8GzAlKDjQQcJcmtZGymazUH3FVBLV3g46FNISOmnb0jf59b4rAxUs0T5NXUktxm5J0KvrW4op0+km1gQLEnyMFWdVqrFSj05t1xgFQ5gbVs6Lbk36d/OKXOPEWh8O1t0yTGeqdRUx93GZQOTHaB2KyTcG4JBAvsfa+aLlN35ZoesI0y/h01qh5fcqFSQhh8NhatitLYTuW/cjp8yMUFIpNMk5yTVqupxeZamhQjU9SiRAjaT6SLWCykDV5KjbHjhtxRYzTmViFJguxlKTzoTbygS+lKgOYCQBfZW2+wxXZdzCqX/ABAVJt+Hyyy28gELslwAAIWob2OkEXuP3wHGUdrApRlVFhnGg0XKNUk5gmVKRAFXSYLJCdTENwp5moIBBv8Adgbdzc9cLvN0Gi0fLsBgqmVE1CMqeqQpjQJCAnWVq/slV7bgncb4b/FavttZXYdbjRnlJnxUJEiPrTYupFwD+bSTv88AuZqpLk5WrqZsaO+1Cqim2EgaeUzpQpF09xpO/m/fD45bRTBNatpEWmUKnTaXQH2q/OhR6nU22osKQnW2lUdwqUUi3puEBIubdSeuGHnxhOWKKZrdBjVil2BnRpCtPISq93N7+/6nANFrdW5VBmv0hD1LiVV1LzaEhRaCrct9BHUDUvVa3U7YPK5pk5TqVGefccQ+wtCVl0lZKiVbkm5CT0PYXwuWerVjY47J0QKTVG2qHJzFRpz82l6S5GZ/E5GcSCktJJN1IATa3Ygecb6fWsnZshfE09+K+w7pQtlaLBtwgixT2PceP3wvuD8ubF4bZgpja2kzIzynIqltata0i11CwNiffv8AXErgrkBvNGXcxf1OVTptSd0ApcBS0QCboIG3q1de1h74dwTbE3aSDLL6pOU6q5Tn5cmVS9Z0peWSpCT48pt09rYpeLrMWQymJCgGJ8Uglt4ou3uBvff67fyxPfhyckpomU8x1Rqp1Jgcx0pc9ZZJIQsXtfSdjudget8G0OjxqzTghxpSuXqSNZsUnuAb9/bGfLcC+Np8iRyLSG8vVCVRXluzFVOy5L6jZANjZWogXO5298NBilw0SkvyIoPLbHqJu4DYDr536e+NMygzU1tuOUpLUVKXmuWBqWOh3O4I+vbF66NKOQEe+tff36f5tjNkzOS2NEIKKpFFUZjVNlIcdDYQolCbC1za9ifJH8sXcZ9KmeWgJaRsCok/dk+D5+WBXPlINSprJhFCXo8ptxhkC4SQoKUSff8Aa+AJytVRdfdzNEkfFwKSlSTHOpttZCbrXqIsVbEjqPfthoY/cSaYspqHDQcZhotEy7UXK8tiY4+tXp5ZJCzvYJHQdT06/LFTUW6VmKnLrtLGl9bCueQdZAvck7WuOv6Yk5dkVfP+VXTXEyaY28qxRHUEqcbNtISs33sd9re3XBjSqNTcv0Rih09KUx0gaUatZO+1/J8k4tvp2+SOu3XQN8H2HJ+UlBT7oaCjyy5YFKd7KJ8W/li3q62YkyOT8QouDWtbY2bSkXuojyOn/DGqCyxQ3/s+EtBaDVlIKbBFz8zfr09jjdmd2PGiNvhK3WdN1otsoDuR/jhXLaVlKpFjClJfhGWlCXGtwhwnce499sA8+dLp+YyYYIQmyyVflB/EQrxbHzKTzaa4WID0l+NKaLrYUQkR7dUobFgB/tdRbFvm3LL0lepl95IIuFoXdVreoXVth40nTElfaCKPLpc+ES24ypDl9aE7HVt1HXFVNpjkJ1E6A6t1dyh0JTfRfr7bDpfCw4ey36HXnoLs9SfWQpjYrP8AunuO2w6jDjpLikUNxbLAWwq5KXV2P6Dcnr1wZJwYVUlaC/hS5GcoMv4QpKEzVJICiSDoQd/ffGY8cJNIoEzShKT8evUBbroR49rYzHo4vojy8v3ZwvxdT/5184Em3/l2b/468C2Cni8COLGb7g//AI5N/wDHXgWxqREzGYzGAXNhjjjMZj1oF91i2PP7444KOFtPRUM4wm3mXHUBYsEt6gV/lB7C58+Mdm07K0Gmr+2ak3HDzKL8xZ2SLdAnp+mFl/CXleHGy27XnZESS9LcAW2lQUtpKegPjcX84cObkJrUSPTnZio8fWFq5IAU4Ab6bm4ANtx1OPG9Xl3zanp+mhWO/wBBuU0mTLEqPHSmO1948QslKG0jVYG+5JtsPPXFFw3qOT6jkR/MebkwprkiS6hbskJBbRzDobIUbJ+RPTri8zI6hVDquXWJYpz78F5Ud8+paAlP49t9h/kYTlIyDRczUBGWEz3xmj7NVLjMynykrdKr203tew6b2viuGKoXK3+EysZsp39NUZiocdx5FPQY6FISSw20d9IWlJTtYbDp0F74sMomhVvOVQrdKmtLnyWUqW22kJUkAgEG4BG5AO2+NPDWTQKnkFWR6xMNBzBTS5FejOLDThNz60X6q8jta+BfNteouT875cbpk5M16E4E1CRrDii0bDSpSdlG11EdiBiqxXcSTy00xiZsbqT7KYTDoZkKdQuO8tsLCClWoqsQQk2BsfJGBivIbk5bqjCwiJLmOLXM5LvMuQPSVkm5SoADawFyO2GjnZUGoU5iZDIdZltBxJZ21Dsb9R1vgGr1JkjL7ymUJBS3vpuBsSq6r7Hcn9cZ8dRdGiaclZWNSpbRhTkTVj+rmHLgsOAsoSbC9zaxFyRtc9iLixplCjtSKdFcbfdlpjgtJUtWorbBsVG/RW3z3wMZVpjlUoLbjvLKAkaCkjdQsb+L3A6jYWwf5fqUOhZMq85TTavg463XGUi+ogbi5wZqLZyTjHgUubc2KjM1huk0lpVPalll+YtRShSkq6DSCVHUbna24xlVqeb8iZdZzLEkw3WHHQ08wpLiVqK0nckWB6eL/PAbw0zrUMrz5FMq1DmVGHPJkojJbPNQtX5kA/iBAF/kPq1JVPrme6pTJecaevLGTaa4JQhPEGbPUnpZv8XsdrAE9draZQSaM0ckmmiLVZWcFz6FnOp5YbcfVpjKZjXcKGnSPUbgkbW8+5wzszV2ZSHYkyHFcks85LcsIcuWUAfi0gdBhd5kzvXUVqrVtmUaJBfZQ3BjPRiW29J0occURYEm17bAEX84vaZmmMnNz8SoFtEh+OzIUyVC7bhSEr0kGxFx4/a2M2VbRujTj4dDQpxpdX+Fr8F1LpSNYW2OoV12t+uBziI/Gpjra0yG2/iVJTGbUAApR9u9hc7eMTsvONRZCzDZjiI/cgBQuok9R2+mBnjShxeX0KaLySlQ/D1RY7K32Fv8ceWlU6Nt8WSUx2EUVbAd1oDanCs9VW3JJvcf58YqIFPptSpLEZ9htUZbYDSDunSCCDa52/xxop/xC8nSobZUp8xbBSNyCR1F+3b64BOGdNzDTc4Qaa/UZL9NDa1SELJIQ7vpQm48WO3g4rCNxdPlAlL5LjgdTDMKAptwJCgG/wAKU+hCe+BHNObItOhOLZbcffbRqDQZ1KIvtaxsDbfzi9guTF0p5icwyXC4tKSlQVzE3snzY9PbCzNCzBSM5KqEZAcpEhGlwqSCGrjsSPPa35cPhUXezJ5G01QSc6mV6DFrDbj8dxw3KbFSgTa6TbEuqvrepaYjWtsLHo5v5gLD52wMRpMuk5njtB/TAeUeaVgr0On8g8eelvfBZmyS5Gpy5wjsPSGElaAV6G97Eaj3GHaaYLTVirqNWdy7XILzdPd3kkPBgqJQ2T5vYHrscPCLVBPp6WTHsSnWOZ+S/QKN/rbC8y3WaFmgIkNhD8pLn9YaQDoSsd9+3cYPI8eHKZbjuxTpsFqAcICrHbUR1/z0wuV00muRoLhgLmanMzppK2YcaqxXbtSUJJW6Dvp1WACQO/ucEOXX3Hm0lJDa1DQpI3sf9kf340Z7gvQ+XNpMTmIbsHm2U32AO49h1sMVdBnykLRVaUzGnRTcSQpzQWljoLDcq9rYonvERJRdDr4VU5+nUaoB951wyKgt5Ov8oLbYsNhtdJxmN/DOaZ+XDIULEvkEb7elJ7/PGY9LD/GrPLzKsjOJ+K1NVJ4l5vkCzaU1mZ1PU89eF4oWVbxgt4vSX/8ASnm9nmK5f27N9N9v9evAljVFOiBm98bEOpSi3LF/ONeMwQmEkkk4+ptcX6d7Y+YzHHHUn8Jcyms056NFmB197Wp1goJLKh4NtwRv7G+GtWJ64VTjMchxTDmoOqNiE23Fz136bY5e/hcqyKfxIaYW4WviG1JBBAv7e5OOmpzlOqOYmIZkpW2haljStKjqA/N5GPD9XHXNZ6npZJ46FJmqdVJGfq3MpryXkR6d8PGaVsgPK9Wkgnr6U9exxMgZRqSqREnZkqsaRPQ4XnJBcS2YpKbJQ2rYJ0kXv5wQ1ui0uh5kcloeDD9XeQBrurW4j8ICb7XA/lic0pdWpr7T1MQAy5yZMeSxYLtvcEG6k2I3FuvfFozuKUQSjUvkVNXy1BzHLYZzXHp9bkhAAnFkodWkAblaCnWffFZU+DeQWKeir04L5jDlnWlSDotpO5BJN774Mfgmbp1ylpQAmw12S12TpNt+p672virzGZs9ipMw+SpSoqkrcKrArUAB+lzh1kddiyxq+iFkqU/U8qUl+I3aMWeW0gD0oSk2Fv8AIxPzCwPsKQ22ovPoQNISeqv8m/0xW5WbVl3JcGiJeJKFFIJAAA1E33Pa58YmzZI+GDQGoqBJJ/MLDr5J3xJJN8FW3XJDyXHEKkqgum6m1FJWo6jYjYm3Q9fr7jEirIUxR5rrA1pXGWhN7AOWB6+ceIT4VP5kdQKHd3ElXQ733N+2PdVlsILtNSop1pJ5YNijwf0x0kGPJNyHUssppn2rTY6XftVCHUhxNywoj1IB/KkHV02vjfVkRqhJa+JqLbTH+sSdISFAAak6wPPY9fniryrQGBl/4anocabiOKeShIulSF7kfRV+/cYtRO5cNyOloOFSgfXZRQq5G9h/PDylfCEXDKLMsZFTiS6VUzETTX2B8I2wQHXD2vYEAdLG5OKanZeeczEIMqOZfPjKRLmIVocQDfSk7nfc77YKoNBVVHFvyEhbYAltTg4NCXEnqbf2Ckd9yAMFvC2jU2c5Pr0GVKmPTFhLr7oACggaRYAbefrhJycY0gpJuwCy5Ll5PrFKyqpt37PCFJS9IUpbilX9IsOg3Pba2CDi25z6EI6ChDzi06VBelQIP5Se/wBMGTUGAKo83Zr4xtR1aUb2HQXwC8YorCURXmwG+U6VLJb1JuQRvYEp+eMb5mmaI1VAqKmil0NUwImvKSQ0ylKVK3OwKyAQBcjc2xD4X15VYpDsibHagvtzLbqF16bG9rahuQP+WLtTyY1IU04UvNIsFvLNkjYEkn2O17dt8KhMep1yvOsUGEiO/EnqT8ahwlLzZVp03N72He+4T5w+OCyRl/8Ap2SUoTR0YHg08l11pSWz6UnXsonoN/Jx7nuMyoLzJUpTrvpSWhubdNxijZS47T2IiH+U/ZO6lb7dVfTcdsS6URF0MuIKlpCkpsB6Le+/z64zr4uyzimqYrK7kOqzq+3UUyHY6EOBL+lZPMAP4Qq5AN9tsE2cZkmmZeUyzAflknSphIFtPuu9/a/zwUuyYaklCkpSt12wbK9JSkb9cb1IivgtPtIc1glN0Xv8740PLbW3gh7aSaQpvsWFKyiKplWQYNQXYlLKglKFgaVJWTfb53wRZXzdKdob6pulc5hZacZaTcKUNiQQNx8vO+INfydmykzpr2XuW5BkgqfiOaQwlJB3RpH4rb3tt5x9yQ6qFSTHmMFTzGtNmkEpUfG9idj1+eLz1lG+ycLTLKiZ1gVpMuhymVRpjZI0KG2ntY979ceabS6RBkOLjuKjokqJcYU9vqvuT5P6YFs60Y/abWZYizJfbWA6yjY6DYXHjp367WOJuZ3J3Kaecp8hDT2nmJcSArSdje3b6fXCuKX1Ds32dAcIY6IuXJTDawoJmr31X/IjGY8cF5MSVk8uQ1amxIKT7EIR+m1sZj0cP0R5uf8AkZw1xd//ADYzf/8A3s3/AMdeBfHR38THAbMFMrM/O9BaXUqbUnlzJDTfqdZccUVqsB1TdR+WOdXmXmV6HmltK8LSQf3xrRA14zGG18ZjuDjB74zGYzHHFhl2TNh1iNKp5WJDawUFHUf5F8djcG4NYkUiDMqMyPIuS4EtIuRfeyj3I6Y4uabWVpRZQ1W6DfHTf8NuZfs+iu0CdKmelKnI6k2s2Ouk9rnxvjH6uGytGj086lQ8+JCqDS6IqpVmMXWUlKnPRrKNxZQ2PQ77YjyaDCmxI9RhVCSpCSHUBtzSVm26SSL2O222NeQs6UvNtNep1ap6mH2XS2EOtn71A6K6d8FM9NMLCISo60s3BTyUH0kd9t8eZGTg6N7qS5E5XY9Upj077wMsSF/cPAKHJB2+8Kja9/Fu2LBC40GgsRmmneZbnODQLk2677gknv8A8zfPFBg5jXEU7Kc5cckOsOX5LySQbq90lNx9cAUttCa3LLktrWVaUN89IKkp76fHT9cXm+OELBW7YGqqcNc56mSLfGRlJcfRp9KAv1C1+ux7d8SXXE/CqW4UoSshKBqsLnyfP92K6qz6fRKwqrTGE8l6b8K/MP4YyVIum6e6SrUCo9LY0T83UiYqQ1Syp5MS7broZVyFK3HpX03IG5NiMUxxdXQMkldFjTbqk3WEg3Tu2PxAC3zHnHnM9SkUaK5VZUBLzbCAlxnXp13IBIJ6WvgZotbqK3UhuG5o1m6G9RKgT+AeRqvudgO/UCwYzu5mevU6gsUkMVREz+vR1aX2Ph0gl1RUNjcbWt3w8sbomsiQb5cfNPprakPE01w3JUnUpKVbje+4Btv88eoFLE3OEekS6kqO06/zIqEuKSt9YBVYL3CkFO5F+2Bqg5shxaSiN9mTKqoKXHYhwmC4tIA/CSDZO3nfY4beU4iXIUOcqkPQ3Y61NMqcZQXUk7nue217HvjPBtdovNLwy9g06nUCmPR5aTIEh1R5LDWq4J6AAWA/TFwmqRKbTlKjRlNqCLtstpCTfsLYFc5Zi+zKc46huYtxKd0AK1uf7oNgo/7IwJcKcyZhzHmSQuZlsM0kK0ockMqZfuB1KTfv/tfpiM9n8kGKXTLbIcfNL9SqU2uQ4SPiXStLg/GE9gRbr73wDceHFtZdkBpTukrIUQ4EKG+9j3/UbXw969F0wTyGko22ULC30HT6YRnHSlqqtNhU0LcMlLiVJkXsps9LlVtxYnc26DfqMQhJ+4nIt3H4mzK0ZudlplEx5DzbzIAKU/kItvtc9f2OJ9KpEWmqXHZisuKaGpwNjSVWFgpPnbt1xsyhHTFpYZbSkttJSltsDSUgCwvf6frgH4u5trGWUNtwYjrTrjupt8I1pcbAF7AbJUL9+wxLFGWTI4RLZJLHHZh2/MjO02S2iQzdwJN02USnsSRviB8UmHC/rrnLDNzzkJJQsdhtvhPcJqtXq9m92rz1AsxWSlHoCEgk39I89emG1IKG9RWhaSWxcJtt/if1xoy4VjlqyOPJvHYTmZq/PrFcco8APsPvSOZIkrfS6ot3GkISE3aO17A4bEivTcuyKc8/TpMqlO6WPiXHgtxLh21EWvbsb/8AJdCkt5dzbUM4POuCEoEJbACnngd1KTsE2sOxHf5Y255zFGmUTRRXgsPAK+9eILSBvpKTuCbWtbttjZOKyUkuDLGThbfY+qa/8RHS4hTC23QrVcXP+flipltMM1RTjaAtxKAlWpHp09gnt9e+FzwPrtfqMOWiotDlsFIQoJP4bb3ub3/fDFbekSW5DwUhWhJAWCVEb2HW1sY5xeOWpri1NbID845kpNEaXUqjHkFpLgRy0ouHCex7f56Y01xEXM+SnqhT33nPCkWUUH/d8AeCMCvFes0mbV4tOqa0SXEDSg6ijlKJFyCNj0A3xOp9H+w6e0csvGnvpUPiEOElDqb7hRIsNjsTvjTGEVFPyZ3JtteBq/wgQJtO4bVKNNUtRFaeLRV10cpkDbtuDtjMF3BQMHKTz8ZvQ2/MU5a1hfQgG3np1xmPRxycops83KtZtDpgx23qUyhxCVpU0m4UL32wu+LOQcj12mFnMeXGlxk7mTHastr3uNxhk0xQ+z44/wDZJ/kMbVstusqbdSFJVe4IuDjUnwZzn/KnALg8/Bddo8Zich1BRrfdLikk+LnY4WXFj+FNim0R6pZPqEh59q61RXbKCx4TtcH53x0BnLhsHqg5WMuTHoMpI1chpVkOKHt5x9ylD4kNxzKqwiuI6JjOH1Eeb9MC+aaOs/O6XkvMsJpT0+jzYaEGylPMqSB8zitU2zENnLLcBx+kmYhRp0R+mVyEzBkvoKQHEjSr3BxxXn7gnnWkV2a5TaWJVJDiltykOAhLfX1XO1sc1QU7FpFnLSoOcqwTtqAuN8EeW67UDWoZpzUhxTboUlhlYU44q2wA369NhtfGmlsZeg3kyDMrKmyEBCVFlt50/wDo0p/1ix5UdNttjcAlFGzPXITD7a69T8qQWvWuNR6e0XElXRKl/jKtyLKWpQ3uABiUknwOnR1Vw1l/0hoTTv2a61U2rplRi8nmNK769wUk9bWvjfWKtOpjx1hKNKgC266tJ033trCQr5g2HvjmDLXFmTCqrb1LiVeaGt9VQluS3pB6WShBQhAtv+a19uuOlMocRaHV6bEXWHKdSJUkANx31Nlaj7AXN77W7GwNr2xgyYNHaRtx59lqy5hTVVR1h5EWnFpKr3XJC+Z/2QrC0zTD4fuzRTazQUUyqKeUI7clotKeuvXdtaQAoEgK2Pfe2GzMn8+EtFOeQ6gi2pzSE2O2ybEntsN8JTitUkZenpcr06TAhLV/U31QkvshzckJSolwGwIvqAHjthYrdpFG6VnnKmVqRUavOpC5ip1IqaVh9Dq+YdZV+RfTSkgEbbHvgSr/AAk4hcMK2up0CO/X8uarvsI9RDJO4Wn2H5h02ONeSBludU48Oi11qoOBT/KTEjSYzjK3brT0OktghQUbC3y2w8BnOblihuyq1mCnwkOtpWWkossHRZQClKN7qsQdI226404oOLafkjkyJ1JeBRViNJqkSXQeGkHXWajKCHixa7TRTdbpV0Atbftc23wZZZ4W5b4TZXnP1Srx5NafZCJklawhDKD0Sm+4uoWudzgE4c8V8r5fzlmiW1NVDjVyY24242wpNrD1Am2w1En2wcZteo2baVKqjWcZNUAQpcdhU5sIRpAWndKLgbEXO4B2N8PLGlDVHTzvJkUmDuV820WCFxco0CfUHbIWgRklCHAVaQpbiupuDcnsD4OGXTp9fi01VRqcuM7MaUOdCYWUsxieiNaVp1q33I/bHPOW629mzNUmk0LLFQkTZLigH3Kk4tmMD+K6E2QUDt3PudsPx6PXctwmKXS6exNgoSnnBAUhwEgalWBt18dMZcmNQK48m4X0xUydCalfBU0lwAgLUtZB79VnfEyp1ldEjCbUITCWkixeSySEj3IBIGK/J78xENT0pbiQfwtOWP06AX+mPFXSuoPht9CVskXQpNxt3SbftjHN0XXLMczDUawhElplC46hqCUkHUnyCBbC44ky6izV4LNMLOt5Z1JkN6myja91DdPyva+GMQ1FhLsvSlIOlN/2F8AGY69HZzNQ4645kJk8xsaWwpQJsQb9gLWPzGIuT2LQSCOGjktIC221PaEhQaOnte+/TptgdzgzSplSiRn3glb+tDAB3USk3B7Wtt9cXENUzlrE1AXIbGxTsdNtvmMKnONMr9QzNTqkuQyzTFPKTGHqKmtwb7edJB9jjPghcrui+Ruv0KI1HgQKXyYERA0nWEovYq3B3Hfx8hgahZyhzatUYqXC4aeBdTw5agnorUCB+HvfBa7IK4zUdtanHEou5ZVjcX6+fn4thCVxut0TNVSzBBCEh8OpupJKFpPVO/lIJ+mN/p8ayWm+TLnm4NNdDbr1BVWqX8JEShDL7Y0IQoHSN7rvc2BF+nW+BmncJaWVqbmVKXqQsLVqWfWlPRFthb3/AEwQ8HZsqpZVjvTA6eYtaI4Fk8pN/wBx4vbDCjhlKVB1zUpO6tAvvbbV3H8sL7k8UnBMbSGRKTQOx6QxRIZZilASoaUEkKt87XJ6e2JLKnG4No6bKWQVKP4E7b3F9gPbGnMcpUSE6t+Uw2pxJ5QdH4VWPVQ697bYT/D7iBU1Zocp0uY2Yb7mhh1QIDZ8X7398NDHLInJeBXlUGovyeeNNGch1WNUFQ2nXUOBcgob9SkJ31aQbJRawue+GHLYYqmVmZlPfYakqYS4lbQ26dxffxuD8sWmaKG9UqRMbbccKn290IIspO19XcD6+ThU5XzFW6Bmidl5tSW4ikFDLc9pTWvayUgncA72PfGiLllgq7RCljk78nS38N7a2sjTELluSj9pL9SkpTp+6a2ATtb/ABxmNf8ADNMVN4fyXFx48ZaKk4hTTKioIPLbNifO/wDLGY3Y/qrMGT7MesGoMiIwguA2QEk9gQLWxOYlNOHSVAKv2OE3U+JrNPROYERazCkqYWbCxsojY/THim8SWJiVqp41Kbsp4qIJR4H1xoU4kNWPFAQd0m/m2PjgcsQm3tgQy7miHLjByRJDa9NyggAjBA3PS6AuNKacQR+G++HA0LPj7Q63WKay/CjFwRjuEbq0/LC8yRm2TS1Gm1BLjsNY5akO31DtffHSzbhWAVIA9+xGIVWoNLqkZbb1OjqUofj5YuD5wrjymjrOIOLPA3NMnMUus5TiBNJWlTrbaSUlBVuu1vN7/W2EzW8vV6ghDVSpa1tIuQPUUBR6k6bb4/UeFTBDgpj/AOtAGkj2wsuJ/D6NMQ7PhxW1Agl5GnqMCarlDJ/p+fTdWWyxokFLrNwoQ2/QySDcFwJtq+XXc7+dUeuSmKj9oo5a5YFkOuNhXLsLDSk+kWGw22sLWtg5405Lj0SQKpTWtEd1dnUAbIPsO3ywscLF7KxmqGBkfiRmKl5pjVORWpTgQsKWhwlSXCNkg79rk39sOqdxao+aqZ8NmOmRpMGSShhp5nUn/fHy2ue23nHKwPtgly+iOJzMurGQ8y1bTGaPqd09Bc9Bfc/p3GJzxRu0PHJJcD24Z8LoCpr1Ro0yqRQtSkhYcUhCkEEjTYA2t5uflixzFwzhKrkJL0iK49OS5I+MmFxawwgAnSoknXq2+R2wZcE80UUNsw3ilcl5AF0fhSQNwCeyb2J6Ai1zhvTaXCSV1N2I1JfDQQylYvpHWw+owL4HXfBzrSeDMpNWnR5JbRCaSNS9OySq+pTYItfoQq2x+WCTKXCWgTkNzahR46JPKUlbYQHC2tJ3uvYarEbWA9sOClaX6mt5bC27gJUnp0J39weuL55liEr4hISkW9QGwOFavlMKk1xQsMvZOi0GuKkQUFCUoASENoFx/tbXPzwTJCNakqTYpFx7YsH9Cpq1t+kXGk40JY/1w6KuVDHn5pXI1QXx5Kl8lKlggKQSLG/XGxyMCxzG1aVCxQu3f3/lj5ygthTX5rm1sSuYk0x1pQ5bqR28+fljI3szQlS4BWuBcpkx3k6dYvdP5VA9/r/PCG43TpUHMUBEAoTLggOPxdF+Yg/nA/6I79RjoZeh61tJdsdSFDA5mHLVMqc5qY/FQ440koSVAbA7lPyxPHnWOVyLPHukkeWpZqFIi1JTepa20KbcCjdWq1rnuB3xHqzJJaQ2vQRupXUIv1I+VsXKI0dphhhsBLTfqQkDb5e2KqswW0upeCw2onmXvsonf9L2v88Y97makkgNNXhpzMuhxHAJzjSndJRcq66T8rgeemBHNajmOoxaBT0KER5SXqgrQbs6bENpPS53uDe1xgdza9OXxojvI2lpdDDiG9tKbKura/5VA4eWXaTzVmWiKjUpOtR07qJ3v5x6s2sCUl5RhheW0/DNNBhRYVPbahIs01ZCUEWFgO1u+/TfH1bXMSh/TyFuKUHPR6VC+xP+Ti3fiurs2pSWEKR6ykWB+v7Yr34rXKS4FOBDSNyhzc/Pb574yRnsaGkgP4p0xyrZUlQ4b5WtxaGwd7bkXNwemAim8JFOiHFaqDqzHdDrqb2CybbhPbYWv326YOMwVqJSqgpqfUW4cfSFth5sHVt+IG4BPti7gvw5zESRCmBISNTD6VCy79j/AIY3RyZccaXRlePHOVlxT220xFNvJSwpIDanNBOq35djthecQo0apUl6CWENJubPlsalDtpWNv1wx1yAkBLilIH4V39WrzsOnz6YHMwyGUrciS22lRwsaHVrsFDqAbfTfE8cmnY84qXAQfwfUqVSeGU9mU242Xay66gLG5QWmQD+2MwWcEFNqyi/ytIQJqwAlQUB6EdCMZj2McnKKbPHyxUZtIT+dpblNz7VJkGPHrKZM51hEV1wp5DvMVrUoHY7iwIxjknNblPemqpaaTDh3Q65G0qQpP8AaIG/kYiZse+ys61ypCnibM+1ZCWNTl0o1OqANu3XC5m5tzbLmP8AJmqjolqLchlCDyijoQR3GGE6D37eVLhtIalPSHEuBznMuGyR7gH9sMbh3neTSqmy/UqzImQHfRoSxugi1jfrhJ06VAp0clAbQ6lYA0dHBbtbpbFiquy1PtSKUGEpbTZxY6AnvhIyafA8kmduUPMUSp09M1hZLCv7SSm30O+LNiWhagptQN99lbY5Jy7xhqbERbSmkSSwdK1KQVIsPzE4blE4t5ZXT2nn3kQnVpBLaxYAeb/TGlZEyLgxz6iUXAt88anEh1FipBB2IPfCtHF3KBYLwqxX+VSmCSkH3GJdMzRVJVQQ9EkQJsNxIWGkr+/0nobYZST6Fa/Sq4vcK6JmWAuMoORHJR0a2mitIUe5H9+Oeq1/CFnmM62afUqbNZUu1+YUEJ8m98deSq9TkLDZlJS9+ZvmC49iMQKZmiGqWtlpx47kAOLsm47DHNLsNs5KhfwvZ6RJCFQ4CSDYOLlApuPpi6c/hmzxEfjrCKZM1gcwIk2KD4NxuMdIZirFZD7L9PC1NFVnmtSVDT5B6jAtXM+V6mSi8yxT0R0ABTbyzrJv0B84lOMUrY0W3whcZc4NZ4olfu1FhyXkWXzm3ylJQD/qx47fp9cMh3MNcoVbZgVmCmEw4Cptsua0pTbpqt1v9bfLe5ovFfKMtCEvzmoUk+l1DhJSFeysXuZY9LqdOTKLjcwIHMbUBcD3BwFCLXxY2zT+SINMrDcqQosgBSfSvbobXt/LG+XJccSCo9rjfpgUpqwuVz4qFNjV603ubeP1xfSHO5Nk27f57Yw5ZyXBshFNWjY2rctk2BFwflbH1uQgv77awR9bYqY8xLz7yk7oTYA+9unzx8deC2NQ2AIN/bGOcmkaIRJXMCC9a4VdRHzG+KTMVaaZjl03Q4bJIB369f2v9ceHao4WFOhQJWsFJHaw3/lgWcbfqFZhTJLJAbUQUn8INgL+4t/PEFONF1jbZe0d1yUt1QUq2vbUd02viYtSXFyOWn8BG9/xE7fzx4ix+TN1ISEIUCm3Ynrf+eJym2kyz93pKEDULbEnvjJNW7LJ0aGWGEEq1AjcFB/cjFZVKWzIihCFr5aAU79Bcb7/AFxpz1VRQMvTKuWuZHiMkrSg2UNxvf2vcjEGkZjiSm2GorqX2JQ5q3QdSQANrH3FuvjHR9PL7He74BNrLPL4hSqq8x8WkR0BKLGyValAq8Ha2GexEaYcbWi7Q5OgkbEEXuf3xIYimKlptxkFtxWpISPULj/A43fD3d08tSmb9BvqPn/hjss5SdDRpIHpMASA/wDElRKLlN+igPPtgE4l12dSojMOiU34qoyCOUNB5Y77qG1vnbDZqqafHaQhSmmXHXeU2FK3XsTpH6YGqzFiR2PindZCbJOlWk+cW9Kmmm1ZLLJNVZx5m+jZ0dqiqjXaZLZckLOlS/wD/ZBJsB7Xwz+AVAcjsylzXZKH1L0ojOo+7uOihf8AmP3GGXxAfolGojtYfkR2nVJKo4Xpu9cdE32KvbCZydnZuFOlVB4SZsqW5ZhtgGwHYeoWB27E7nHsTnPLjpLgwY4wx5LbGnnFyXlehGrx5RcSwTzmnyVoWk7EG4JHzvhf0HO8SsOPU6BELrQRzFBxAQCok7Ek9Bt4we19MasZWW1U23licEoDKiQU77EjsdvNsJjNmV5GTqZUhGqLiCqUlq97FTfYXIG++9u2I4owkqfZXJKcXfg6v/h2alNZHlCWyGVqqC1JSHQsaS23axGMx6/h3XCc4epXCCtJkevUsqJVym77n2tjMbsP0Rgz/wAjOfs4/aNT4h5npzE9MdlqqS1nWkb/AHyh17fPC/kRZcOUY65JRpUUFafWFC+2/wCm+GPnGpQqdxBzE4afGkvGqSwpxR3tzlbW9sUJFBfqKluT5EYOG62mUpIJ8C/QdMPYlfp5oVDn1JbAiIQ6hZ0ISLHWe4T4+ZwcDJDDjXOzFUmMu05lGpwIWFOOkD8ISPphfsOVWLVFRYLFSs36yYrJJ0djdPQ9OuIE6a+qpNu1GbJS4hZS58UCS2n/AHfrgxOf+BRXXvsSIKfBLNQbcCXUvAfiSrpq9/bDl4f8Gjm2lsS83okIivoQqOhlfLUAB+YdR8sJPLFM+0KiQIz8wobDjTbZuUrvfV8umO2so1VmLlunGozQqRyE8xRsN7bjDwSk3wLNtLsH6BwH4eUZHopb0uwNm33SoXPcgW398Uz+ZeH2Qq69RBQ5FPloG5DZssddlE7j64KRxcyciqJgrqiFla+WFpF0JVe3qI6Ysq9Tso5tRy5rUCqFvYgKBUnva43xTjwT5OWJ9dcrmfX0ZfaqBjvSuYw2oHp1JJ7C/nDHbm1FilyJlfVGpSHB92dBUlRGwGroCcOKkZdoNPj/AAsKBHaGm1gkXAPbE5FEgtRDGYjMcroUqbBCh4N8D2/9DfJzY3mhuM6k0muyy2Vha2lJBQ4O4Ch0xTuU+sVWJNrgWyzT7ktJckBalqvvsTce2Oi6xw8ylUoy2vsGJGKhYuNICVp9wRiDB4X5RTT1QJFO+KANw882AQOwuLXxN4H5Y6mlyckVSRFRIbHxTpWEnmJ0gJCu1jgxylmmswoiYzFVdUyR+IObIPucdIJ4b5NMdTTVFp6wE6Rdof34HqVwWy9T3XyIJktyDdUddi23vtbvib9PJdMosyfaKvKFYizozbrcoF0qstCRYLPkYKK0lS4IRFWm6jbUegHnFFM4S/ZrqptJlSYjyb8ppVloST7nf6YsKcqVHQqFNCec2bWT0PvjP6jFLW2XwTV0ioZTIbabjpJSkOXJO5Nrb/uf0x6r4kfZymmSUlxab27X64IVMslSninc2A+eIcptKteoXuAf0x5k1KjbFq+iioLCmo6UuEm9inV3Nt8WbTIVy0pbSUJWQSRjYlpPI1kBOm1vkD/xxuiNqDhQo3F9ar9u+M0Yu+S0pX0YhjQyHVEAJISL/wAsfUMre9ZBDgFtXkX2vj3McTyVxmkm5UHB8u+LNtKFIC0XB07DzbFljTJOdAVnnLkitZfkU9h0spdBUk2uAfB+eKDhflhcWnRKdJY5HJvoSOukEDSf1OGqpA1Be2w9QPQ32xGZjIjzkrbFhqJI9ldvn3xXRpJAWRGpmMtNQWyr1FOwV/ZB6YsI8Vttx1CwVgdDfx3x8GpU5Vha4Jvboew/TG108tS1KcAStZSfYW/5YaHp120TlmfQuuIzcarQpsN1T7bqEkNLR1SbHob7HbY/LCoalZ1fSzSpcybMhNL0qedj6FqaP9og3V8+t9xh5ZgpzKJKpCmyW1qHqI6HYj+WKDMiGolGJLpaWTrFjbUm/b39vbDraPCR1x4bBN7K1IzBS2oFRnyJ8IWWiKtWuyh3CvxJ+Vx74nU+DT6bBRT6VEZjNJuFAs2SjtYE+e4wPUzNDT1WejUwc2MDdSgx6iR3Sq1vG53v2G+LKdmANQXJMxxmMtCCtd1k60gDr4+mBJyqrKxq7KLOVaVTYL7rKSkoQrUFKITZPXSr5W2674TdSrtQzgin0Jt4vuSngtxC0Ju2b9ldh7H+/B5nZtGYqWlMRDetYBJ1lA5aja48kAHY++xxNyNlei5ZKnosjnOOpBU66mytPsO3bFceSGOGz7JzhOcq8D94EwWqbkNuCwsqbZeKE36iyEYzG3g0+4/luZzEFHLnrQm4IuNCCDY9OuMxuwX7as8/1H8jOXc+Opd4iZsaCGW0rq0lGpadViHl3UD2wP1Nsxnn22nG33RZKXWjbUdvPtjq3iHw0ylW2J9RFLlQprpWpx2MkpDyyblSk97nckdccxVLLtTgy1OVChVFEVklIU6haGyncC57C+LSg4k1JMmZek12MRmBqRMjRgjS840bc1I202/vwcZIrGR6jW0DN1FYfqYbUpmTLI5TjfhQ6XA6YW7Naq7kL7HiIbcQizLaWkfiB6JSnv8APHQvDP8Ahwoj1JjVnOLs6XUH0JWYzLulDCeoSe5PnAx7WLKqFFOhwW60/VsiVEvsOSFH4dsFK2h/ZSL3UnDkyzmOk5gyO/BqSm6e63pYKC/ZxSrbqHgYalK4f5XoEF2DlulR4SX7l51I1uG4t+I3P0vhGcSuD9QYr7T+XI7r0OQ4UuJ0BKI3+1e9yDvfFdZR5QLUuwbzFlBujxF1Gm1hEinJXqUhQsU37A979sUiswSac7HkUuRLiIKSgKQ+RqVfYnx88ecxCoUee/QHpjT8aKuywhf3alWuPa4xSoBdjKeeR6UN3IsCBc2Hz+WIS74HXKGJl/jRnSGkc6SZCEED7xsKNh1/54aFJ44ZfqqExUzzAmLFtUgAI1eMc0LQhUBRZLjbvqHSw6+PHjA8YynpKYzKHCUu67q/JcWO/cHDRm0LKKO36NnduRMTAc5YUsam3Uvizg7kDxgnAr4kodirjqgqFyF7rPyPS2OBZlXrVB0M0qa427+VaF32Ht/di6oefeIDkLQ5mCpOJeNkpDig02PYC1yfGH939F154O7Vy5kZIJjtrJ/KgWONE+oVXlByHLYbUfyuNX3+d8csZIzlnNBbgQ1ZgqMv1ekpVZ1d7aNz6R7nD3iDNc6lNLrNKVTn0pSOW2+FhR73PY4eMtgNUWE/MGYmXG1Smmnyo2LTBtb3BPXziFV3m3nmnwgpcd2UDYH64uWYyFQkqdUjmIG6VrBF8DD9Jj8x99ZIUpeoNIXqsbdR/ZwuSO0aGxyqVnpueEvIim5UVWF/zA9MSwOZJKU2sg6TiDFaFQZElbSmX0q0AHqk4nwGjGbS0bkAEqV3JOPInjvhnpqaSNbrXMW42Nh7eL4+gKaWtZIGtQT9MSmgEoLqrDUf2x5dSFsNAixJKj+u2Jex5G9w1IQ2ZySobFpSP2xP0FFgDdIA+nvisWVJd9O2lQsb4nNPhb3LJO7QP74fHBdAlI2KWQ3zSARaxHvjy8CN9ydgP064yQPRy7DdWPZ3bSVf2bXv+2KKHNE7o8xnlA6lEAjZO2xPT+7H2Y8mwbUPy6lY8qtyQk2OgX+v+bYrJ8pTa0rUbgoKRv1xeMaXIjfJLlvsrjtodtp0kqB8A7/zwjKxWZtYilqTLTHZYkOCIp1NgtBVsk+RYWHsR5uDXPFbUlIhR1/gBLpB3tY2A/c7eBhb1zMNEptWdZkJYkIXE9TpdCVISB+FKT229t7eMSyS5qKKQivtItEtfAsl6FoHKToSltFlar9x+Y4AeKDEqpwGYdKitNPyXAX9CFALBvdVibJFwdrYq53E6nqkS3ENymVMAfDt6QC6rtf+yBfydh9MRMqcQVzpLzU5BS+srW0lI+7Hp31HqBse2Ehhyx+dDyzY5/Gw0p7LsaHEhyAz8ayjfUPUj/s3sdtuuCuPAQlBLSUqdQba1i5JI6p9vIv2wjmuJRjyrqo7TgSo3Ac0Am532SCcPLK1ThVejsVCNI0sKQkJS20AlHkW8369MZ8+LJD5SRpw5ceThMbPCJtbeXJQcQEqM1RuOivQjcYzG7hbY5edIVqvJNza1zoRvjMep6d3iieV6hVlkMuBAQY7brqlOKUgEJJ2A7bY0Zjy+iu0mRSZ6GnYMlstvII/KfHvibHdUxBYUG9YDaSbfLEZ6tpcUGmSCpRt8sbk+DILrLnAfJeXpkeZSxMEmM4Vtuuu69v7JFug9t8McNqixi2h9JIG+9jjPtJSAOYhBNjuDiHKdbebMhelHg3O+OON4msAJLzqW2yOgPXA7nRLdWo70SI67FS4gjnMGy0+6Sdr/PAdxIz3AoNJdlr0KWlJDdj6SvsD4Bxz8vPOeqrIdU9VX2oKlHkxUiwSfYjc/XAlJR7GjFy6Lqt5IEOhSX2o8qVUG5alXeJCnmrkfh6X73t2wvnXKjGVIZVHfbsAk/d2Ce/jr0xOmVisvIUxMny3HFK1hxZOq3jfa2NiX5Kg6w/JUWlDUpBGyrYztpvgqk0Q4mX8zyoTEphhTpcuQ2XEpUsX8E4vhkHNDQC/h4UQ3FudNRdW1yOvbxj3EVNdZ1sNOSShADZaSSEJG/bpjS44px1BBdUpsbhVydXkXx1V4A/wnw+FQktfFVjNlMhNhSS4mMeYsk9ADhhRsn8K8j01zMFSnSauG1DlsrcUtDe+w0p2+pwqotYeoMhM9l5SHgTda0hSgSe3juMGULMKHIzzdSkO1BLyQl5L7noKbdCLW64ZSVdCU7NlS48T0vFjJ2X4sSOCQ5IeQBa/SwFjf548U6ZxIzXTXZKs28nkvBA1PBlsDrex3J+mB8yKI/JW1H5SFuuXQhtQuoDrsd9sCcqpNR5rrEWUEc9wo5ji9kkXCdR/KkXwrm/IaoLc/ZpzRRKglleZm56lRwEuwpFyqxP4k7b/AE3xTN5lzSXPiai7UI6VI0NrdUfvD3NvOBFmSp+ttvKkJDrJWhLgTcLAtdRx5rFfrEzkodnreiNOWSoi9z2CfGFasKdHU3B2rPTKIETHUqeR0SDqsPcnqcHbatTgB2BBPXHMvCfMr1KlQadMkpamyzq5Y9SkJAupSgNk7bC+OhqJVo01CXWFgpULA36jEpRdmiEuCRU3XERfQfUvp7Y3trUQ0kC1k9x8sY8hLgCNtzc/LGxpA1AnolPfAUHfIXJGsoBUrr3641R1pSQdybWHy643OKKGyvoV9PliNYobKvAvvhXCnYVKyxK9a9fkXP6Y9LICClRuB/edsQmXNKbqItY4+uu2Se1v8cUSFbMef0rcHQAC58d/8MC+bqimNS3XSpCXCoNtFR2udsWUmSVuFN7WO+AbNshyXJaisLSnS4LlR2SnfUf8+cLknUR4K2V1UjPyFKfZK1LKfvVJSPT1um/zOFvXuFdFntPz25VVbd5t3HFkKQb7kAm5PthiTq5S8uxvhJUhhpv8SVLWEkk7dOtjjRRswtV2Mt9h3ltpTpDZQEgWIva436jpfGH3MkPlE2KEJ/Fiac4PzUQHX3KghLqFgaDayUkXuflt+/tjzmbLlEypl1MoKc+OdGht9t0hSlhO+kdknueov8sOCXJaBWy6TyFkL0JbuQbWtcjoB4t0wpeJ1AqFYqTj0IKLEUBttvQRrUSST472vt0xTB6mWWVTfAmb08ccW4LkV5C5BW+pW99S1KV5w2f4cpMwzp0RpkhnSHOcTdKD0O1/rcb4VUinzGJqYRZWqQTYISkkk36Dz0w7eDVBq1Ip76q0luPEV94ELPW/kg9L9vbGz1ko+00ZfRxfu3+HUHDIpNBfKVah8Ur1efSnfGYjcIZwnZemLSq6W5ykD06QBy2yLDsN++MwfTqsSTJ+od5ZNDUaWPgmEkWAQm/6YjOuCxbbCUAblVsRnng3FQoqGyBsT7DEdpb8yXyYyFKUNjtsNut8bknRkPUpbLYHMQpKuuoG+2B/MlVbS2VIva2kX2Fz3wZs0GKon4t5bz3hJ9Kfb3x6doVFZkImOxkLLY9KFm6AfNvOCjjkzM/D3iPnWuPKpNNflUeM6ChxZCA4va9r9R0wTU3+HrPrCkOuzKWhSySUB4nT7k27+3jDVf45ZZamyYKUPpdjOFso0iyiDvptthg0Sqoq1KjVBTao4kIC0tuKGoA+QMI6bGUmkKem/wAO+Xzl8t1moSJNaV6uehf3LSr3sEnqPni2e4H5EWuO5LEkvN6eaW3LB4jze9h7DBrVMw0OkXdn1lhnSbFJV56AjEhD8Oc2FtvqN03CRsCMFJA2Z7y9QqHl+nIgUqBHjMJFgQgFSh/tHqfrjVWsqZarMUx59HhOoUdV0thKr+xG+F9mPiSrLtfXArVPksxibRlISDzR5ucX+XOIVCrFUFMhPOvvkA60IPLva9tXS9sdYLYGZq/hyyxUUl6m1aZDeC+alDlltqUOgPe18Cjn8POa3I6kfatMGqwIKlX9z0x0hzAoDqAe98e2gBbcq9ycBxT7QbZzW7/C9VSwwY2ZITLoBU6ktmwX2IPfHmqfw40uFSYdJhZsWMySwsOKdaCo6+5SLC6becdEVydJitoLMJyUhRCVFtQGj3PtgZzLQKlMojr2W5bKZ6FF5tuSjWhSz2ve4+mDovw7ZnK0zgJn2iuS1ihGe4U8oqhr5moHv1uPlgCzPlGRl1cBqoSmY61glyOsWLbybek/r3w/uMeac/5WzNR6tNpy6YgNpSnkPEpfWOuqxA9t8FNZj0ritw+nVxqk03SlJMxmVH/rAdQm5Uh1NyD4uMT1jYyfHJxrEqIYfqzxd5b6k8t19J9Rv0APb3+WHDw44gtR6UlwIcS0LMITptqUelr9RYDfCy4nZUi0iGp6gzZEumlfNUl9rS6hxX4kqtsQm3XbFFS6vJiZdLi3jobWAzqOxWBsLdTbf5YSUU0MpNHZlAzI1J5iytPoAQs3uEbXOCOFNbkNAoVZChe/n2xyHw/zvNby4uBDDjkyRJ0spcXqu4UC6lHba5Nh2GHzkSuOurbhLJ/qqQHnFDZS7XNv8+cK7Toola4GRLUAtKLDYXOI7llC2++Kh6roU0p0qSnUb7nonE6PJC2uadNim4wKQVaNvMIOkDe3Q9Ma3nfV+K4SP1ONC3QVFxRFgP8AIxrcX97fr3/XE22NZFnLOlak9SL398A2aXhTmlzm2lPSNJShpCLlSrdD/P6YN5ISUkdAe3XCk4415zL9DU4ylS31gtNG+ySrv1v0B2tiMk26KwklyJPNFGrdXzA5JlyhJccAW88dm2iq50A+w+WGfkGhSadl+Mp2Qw44yCELU2Tov2R5G9/02GPPByiSJGW1VCe5Fd+ISQ233Qm2xNwbC/i2DmopjskRUur1stgJK91C3e/jYYy+r9Q0vbNvpsEfv+gJUpko1dLbkJcspQQ64CUIQCb9Dsomw69LfraU5px0J0DlgbBK1kBSR3IIseh6n+eBLiRnEUxtMRjU7KUkn19N1HdXnpffza3XFJkfiK+2+qHW1hcZdkoLaLLBJ/tdh2t77Y6Ppsk8eyQZepxwnqxsZdyvBaq0iqvM8yet0nmLbALaLDZKiLC973tfqMbuI70il5WVPhKQ86whV0JCSi3Qjz3vti3pLiKhCbkJUFsqusFK7AqN7/oO2KzPWXXq1QFQoThjuBJLN7m56b79NsQhJ7rYrkj8GooIf4KkrTwsqanFFS11x5Sr3uDyWL3vjMW38KeXJ2V+H1Rp09QU4qruOpIBF0lhkfzBxmPdTT5R4Mk06Y8WoLjjKF8pS7oGmyb9sWEelLMdLb61oSr8SEHSD8yOuB3K0+ZOqr0FtT6YzKylRSdgQfODhtlKEg+q3ucaUyJoZYTHa0IJ384izGS82ttZ9KhYjzicopNzqH648EJNh1vjrOOcuKvCRiA3OzHRn/g0IBeVESi4JB7HrgAoGaczU8pqUGdNmSdREiA4FKLbXZSTuBf9sdiS4rTrSm3Ak6gQdQv1wIpyBRYylGIy23rWVuhsepz2J8Y5pMJyROr06VWplcciupafdKw07qKUn2J6kY6U4CVmp5joanJ3LdMdXLacsApQt3+WNnFDLrsvL6afSaTELcVQecbU1YO230j54RozNmzKmZ11GIE0lbygXIKFXb6dFDthHHR2c2dH8Rcixc0wy5Ljty5cdBMZDjhSkLPm2B3h3lidl5celNUxaShRdkPoVZrX/Zv1ULYGqPxUzrmKoQRCgIZpxebbkvoRcE39ViemHizGShkvh1zWoAqub3xSLUgG5Tbqo/MWNNh6gnEGZUmmkJCkqsfSFDrfFNmHiVljLcpEGuzlRH3EqKAUE6rePOOT8/cS8yVXMS5TNUloaIVyksXSEov6dh7YSUlHs6mxx13ipmDK3EZUPMaIf2IUK0tMOha1J7FXhXthjZT4gZNqcZpuk1Zhp1wXSw8vSu/1xxBFqbMxa3Z7yi4656ucSVE+ScT4r7WtcaIoyHE+pvQDcH54n7jHUTpv+I/MdCfpLOWa2S4uXpcSE2BbAI9V+2KHhnl3N9HpcqFlipRZFCmWcEt3Z4HooJSPbvjnxFXcqddEyrTZEtDQDRS4orWAOwv23/XHRPBvNdFVBVTaY5LahxU3Q4/YBVx1v0w8JJsVqkKjibFiUfM9UhfGqkjRzFOuqFlBQtYgdwQcc2TVuuO8n8jalJbQBsN+2OsP4jKOY+ZqXV48NKKbOZLa3WmxZTl72c+Y6HHOLlIcRInEhYEYOpbCSCrVfqfphK1kxu1ZVZWnLhV6DJC0IQw5zFBaylJA3UPqNsPikZ8gM0gT3Fcl6bp+5UbEAkX/AH/bHOa0Ft7Q6lSCCLgjp9MFOUKXDzJmDl1CatOtGpCE9Srpb2wMkU1ZTHJrhDnk8R4AQ0yVl9cl4ttNti9wk7qJHQb7efpg+azaw8004y8Sy441HBIt69O6R53NvpgComR6PTmWeW2kOto0B1W6r3uT8vYYtFGKp+I0y2ktsP6W9vz3BK/Y2xkeWKdI1exLyM9MlK+UxqAJOpX649PS0OP3SvcKNwPFsBX2w4msW0hVmyAQdlXPXHxVS0yH3i4Q3ydv+kmwwymmI4NMMnJKTpsQVdt8B2bMqQs01ON9poU5Bhul1TY6PKtsVW3sPHfEpmpaloWgqI5ABINrG2374t6YzMYghWoDmC69gLq9vb98ZfVZXCNrs0+mxbS5Ii2I8OOERGmQ0lJKUpaCAn3BG/cb2wOTi3IeWlDbkdWyTy91K3Hqv03HfEbiHmGRQYaVCAaipSyQ3HVZQFr6rWubWG+4wnpHF2sSEOpW0lKl3tcX22snax69/fGPD6XJmW6NeX1MMT1YbZty/Ra8HHkRFSZmkobdCSnSQLEEn8W/S/kWthYZYyFUalWzDnIVDZF7LUQCs22t2/ycXlA4j1SoyWqbJjh5SxZKyoA7C42A36YGsz5unTZi24jzrDCBpBvpWbHrta3y7Wx6ODHnhcDDmyYZ1OjpfKiUQmI8Fv4RLTKChpPNAUOg9Q6HfBdAihCnEvOoK3OuwOkjppPvjiGHWanFmJmtTpHPQvXdSybnyb9cdV8Fs1S800BlcqlqYWz6S5yzpWfIN/7sZvU+keP5XZoweqWT40OzJzaG6Y4lBJHOO5FidhjMb8tslmnFKjcqWVE/QYzHo4FWNJnmZneRhlk3Lxp63pxd2lHm8sdPVvf98EzqPRc2SkdzsMc45/441iiz1UmjNRi/DUWVtqSSQlB06ife2FPn3i/nnMkiPGqlTXApa7KtFOhKtuij1xpeRIgo2deVPMuVocv4J6uwGpBV+BT6b38ddsYKoFkmIEPNDopKr3+WOCJb7fx/NQjmR73U7f1W9j3wbcMeJNTylV2pTDEifA1aA2tZF0n9tsBZDnE7JbcmSYqlhopc7JUN8S6S2+mPqkga79sQ8l5ghZmoTNVipKA6N0Hqg9xi7AsLXvfFLFIM5xKUlOhSgfbCrzfwsRXpEt5t0pMu6nCsXIXbYg9hhuuONpUA4Bvj6FN72SLYNnCJ4T5azjkvNRp0iGiTRlhQU4Lab9lWOHBUXZLkJxbLYTYbA7AY95jdcFPdTHUEO6CUKIvbbHL9Q4+ZxgVtymPsU5ceOstL9Cr3B63vgNqKOKT+JbMWZZ1Tg0erU1EVuG445GmtJuZCTtp9sKuk09SXYs34qySFB9YXqNz0GnDjzvX0cQeH0/4lsR6vSVc4KR6gptXX9sKtlqNNUlmDJS29Ga1Ja07uE+/nvfEsnLtDJURp0eNIUfhlNLaaQpYWoC6vYnti5pcQSctxpkIFpxAK0kne/QnbcpsOpwL1SEFuGGFut8wKU6oDuO31x6pNWqzJS3TJKhGDYjLcCAShAIKCQf7JSLfobjCJD9G+ZzYk99L0SW4+CHBoaJTbpuQLWueuC7IVfzNS20xVRVKpC5Sec00gLKieiQfntcbYovtmsR4a1yZjDlNekKdIb6hRv6bdbbk+T5xbMyMxtw2ZseVGKVnmLcab3Uq2kXSdum23j2GOugPngMM55/rNUoj8JEBIgaxracauso66kE7DtbC5zlRpbFYbSiG49Hds20EJsVHa9wN77gfXFl9tzpDThejo5DCUt8oJsXbG1/YdDb2w1OB5y9mrMa4NTZMhfJcUncoUkhQ1AWtsdtvbBvaR1UjlXNNIlh0uiM5ZvUlStBACUg7k9O3XvjRQFzcv1aBUJkZ1ll1dkqcBTsLXIHtcdcNz+KahVrIuaxBjuH7DkpLkArQFXSW1NlPTqlKin6A9cKx6dWM4vMmovpWmKkobDbYBGw/ayR18Yo1xTOXfB0TBnB+El0WLKkkAgWJt09998AOa+IlNp9XciRmFKWwHFFQ2GrSdI/U4tslvldLRGdddPLbsjmJse4+uFvnPLE2o53KWWCy1LWEJc0gISq3VRvYCwJv7HHnwxweR2b8k5aLUIqBxATUK8ywlJbaWhIUVbabBNz773wWTaup9ptllhannI6XVJSglQ0kX6dbC1/niho+WKLSoaKFGhPZklvr0yp0YBEdoi5KW1n8R9O9rdBhw5RpDdHhOzn5S0sskLCVJTztQSE2NuqrC1h1+uBlcIPgbFCU43Jg9lJcxSY8ibSZLbV9CuY2bJKfPbpbrirzxxlodKkuUynx1Tnm3Ch5SUlKGyNiD/a79PGGK/Xp0Jq9UaRCYk30RCQV2A/PvYG1jbc+cVlRk5XqdOeTLoFNkfENgKBZCFO6bkJva/wDatv398ZZZMbac06LLHNL4MWtOzTDzVTpUxDKFcpor06dKmj06/U+Rhbp4dvvuz7zo0Zxt0chjVr1IUT+b5WI87+MHuccjU6kRWsx5LaqCmpDqWXKWp2xbWrob73F+xvbzgcpedosWT8JmalyITrepvmBvodXfa5tt2PTF8bcU3h6Yk9ZUs3aJ+R+HqITZlyEtT5KSSbpUkMpFwTv1P02+mDFeR6HIUJUqjRmVKA0hBC9YA2Vfze5t3/XGjI2YGqpKk/BS25jCV31oUW3kjYEFJ2IPk/8AHGriNxBp2XmTGiR9dR6tJU0UpAsbG+21/GIN5p5K8lk8UMfXBCHBWlyq0xIjT1MQ9nHGFC+23QnexN8PPKNOagQmkMhHKYSEehFht3tjkiZxHzZWGEU5l3luvLCNUcEOrudkg9bdrY6J4SQMx5Q4aMpzEy0H1qUppDiyVpSeyrHrjY8GRpe4+jH70Ip6Ic+U5YmQpC0uJWESCi6U26JT/jjMVPCqSqVQZbqgAfjVAgdvQg/34zGmPRjl2UWYuDGWa5W5FXl1OuNyH3Vur5T7YSNRJKRdsmwvtviuqnADKNRjNxn6xmINtqCkhEhkdP8AqsZjMchCwp3BTKUKGYolVV9s3/1zrRIv8mxj3D4MZUiIKWpdWtawu62bf9zGYzBGQc5LpTeU4KodPlynmirVaQpKrH20gYJWq9Nb/Iyr/eSf8cZjMUT4EfZ8lVuVIaKFtMJ8KSkgj98R01KUlwLCgCPbY4zGYNnGx+ryXk6Vtskf7p/xwq82cHcp5jq66nJdqMV9w3WIriEJUfcFBxmMwJdHH3K3CPL+XaimdCqladULhTb7rSm1jwoBsXGIsngllF6fKlolVeOJK9ZZaebDaD/s3QSB9cZjML4D5Ik3gJk6WPXUK6g33LchoE+x+76YlROCeVYtLkU5mo1tLL5BWec1q28Hl4zGYUZENrgFlBAUk1XMDiVG6krfZIP/ANLFhL4L5VkR/hxNrDDQNwlp5tNv+5jMZjgHhPBTK6UKR9p10pUoKAMhs6SPH3e2LjJvDaiZUqkSoUubUi7FKilLq2ylQV1CrIBI+oxmMwV2HwEufaJSM75ak0HMFNjPsPtlCHggc5gn8zajfSr6HCqoH8OeSqK8p2JV8xq1/iS6+wpJ2t05WMxmHl0CJd0/gzlqE9zWalWtVyRd1qw/+niZUeFGW5tMlQVSamz8SgoW626gLCT1SLoKbH3GMxmMzSs1KTor8t8EsqUGK1Eh1CtORW18zkvPNKCl3vqJDYV2GwIHtggq+QKZUY0aOajUoqYrvNa+HU0my+xN0EG3XfvjMZgTinPk6EmsZVU3hFl2JNXNeqVaqElYILst9tSt/FkC2Lt/ItEej8lXxASABdKkg7d7hP8AwxmMxmzRjv0XwzlXZkDItFhupdbXJUpKtQ1qQfV5/D1xTV3g/kyuNy01SPIkLkr1l1S0hTZvc6LJsm5O+2/fGYzHYkk+Dskm+2VWX+AeRKE+p+nmqJcUnSSuQlVx4/BifVeC+SKqsLqceTLIRoSXFougXvsQnbGYzDy+1gT4okUDg9kCiOsPQaI1zmFakOOAKUFeb264LKvRYlTh/CvreQ3/AOzUB/MEYzGY0Y+jPmZryrl+HlyC9EhOyHW3ny+ovKBIUUpFhYDayRjMZjMURB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4" descr="data:image/jpeg;base64,/9j/4AAQSkZJRgABAQAAAQABAAD/2wBDAAUDBAQEAwUEBAQFBQUGBwwIBwcHBw8LCwkMEQ8SEhEPERETFhwXExQaFRERGCEYGh0dHx8fExciJCIeJBweHx7/2wBDAQUFBQcGBw4ICA4eFBEUHh4eHh4eHh4eHh4eHh4eHh4eHh4eHh4eHh4eHh4eHh4eHh4eHh4eHh4eHh4eHh4eHh7/wAARCAFEAQQDASIAAhEBAxEB/8QAHQAAAgIDAQEBAAAAAAAAAAAABgcEBQADCAIBCf/EAFEQAAEDAgQFAgMGAgYGBQoHAAECAwQFEQAGEiEHEzFBUSJhFHGBFSMyQpGhCLEWJFLB0fAXM2Jy4fGCg5KisyUnQ1Njc5OVo9I1N1RWZXWy/8QAGQEAAwEBAQAAAAAAAAAAAAAAAQIDBAAF/8QAKREAAgICAgEFAAMBAAMBAAAAAAECEQMSITFBBBMiMlEzUmFCFIGhsf/aAAwDAQACEQMRAD8ASXEzPGdonEfM0SJnDMMeOzV5bbTTVTeShtAeWAlICrAACwAwPHiFn1Iv/TfMpt//ACr/AP8Adg8z/kWnz8/5jlGoSUOPVaUspCU2BLqiQNsVMbhtSnH1NuVKYkAeE/4Y9CMOFwYnd9noVDiCvM6svo4l19MgMB1K3Ki+lCtxqAOs7JTqUT/snEAZkz8qiR6ojiHmRSJE0xG0iov9iPWTr6bja2LGpcOaXGYD4rFQcI29Wm4Htt7n9TivayVTi2gfaNRCFK3SnTYe9rYfSP4G2TZdTz/HzBKpDvEuvpXGjfFKcNSkAFA3Vtr6hN1WF72tscV7GaM9P0aDUEcRMyhcuaYYZNRf9Chb1E69xZSTb3PjFqjhrTlkKNWqO+2r09PHTpj1G4aUhzWldXqCQg3AGm1/PTHaR/Drf6VlVr3EOnuyG3OIdfdLEMyyWqq+QoB7laQQu177/tiTIqnEViZTGV8Rq6tFQStaFoqj5KQhtK1AjVfVuUhPcgeRjY7w9oqSb1epq7HZJ28dMbEcN6OppLqK1UCom6fw3B89MdpG+gW/0ons359YzB9lSc/5lYTzw0p5dSfOkG1lEBZ8jYE4t41S4huyKkx/pGzBzIDgZWUVKQpJd0LUoE6vShOhSSvpe2NdS4cw2VEt1GY8sm5uE3/W2PrHDyJq+9qc5BcT6lDT6vY7b4Cgr6Db/SHNzJxDi5fYrKs/ZjU08GtCRU5G5WXQRfXY6eVv/vDH1OZc+CmUme7xEzI23Uny0L1F8hkBRTqUde/S9rdMXLXC+luaWjWahy+oHoIF+/TEt3hPSEt6TWqmUdQkhFr+bWwfbX4dz+lEa3xDam1SI/xAzG29TIiZD6RUn1HUdP3f4+oKgCfY41VnMHEKm5fplXXxBzE4ioAlLYqb4KNr7+vfqPHyxeN8L6PdZ+2qqF/mUNHqHztviT/o5yvyG47syoABFkqBAWpd91E2sRvsLdh736UF/U5O/JR/a3EIZT/pGriPX/hg1r5Yqb+u+ooA/H/aAF/9q+PrlU4kMz6TEk8QswRvtKMp/mO1OQlLBSkqUlfq7C1z2v7YIVcL8spQpaJlScABAQp1JAN/xdP2843QOG+VQ8Atc+UFvodst21gm+pHpAsFX377CxGFaj/UKv8AQRdr2f47lcZlcRMxtvUhtK1pFRfUHLlKbA69vUpIxuYrHEF2dAif6RMygy4BmkpnSFaEhvmaQA5dRtt23wbscF8sKSoKqVTBWjQVKdSdNvzdNz4HQYlSuEuVnXWXUOymOWsq5bcrYg29FzuEjSem/qO/S3ar+p3/ALFizmbPy83Jy47xCzChxcsRA+iqPqRqKtKTbWDa5HyxJj1zP8mLUpDHEXMakQ1vJSTUZA18pBWoq9fouNk36nbbBNVeFuW4kxSG36ghSwdBDiVaTv0uOt7d+31xJXwho0mIj4edPjIAJcKVBRdO34rjsQf19scoputTuvIF5ezDxDrNMqc9riBmJoU5CVrQqpvlSwUuK9I1bn7s7e9+2Ny6vxHFOpU5PEStlFSeZZbCqu+nlqc1Gy/XsAEg376vY4v2uEFMVrDFaqIKeoGkX/b/ADvjUzwmo6pKWJNXqYvtYBB/uw3tr8FUn+lUxVOIT9c+ym+IuYkKMUSUreqL7Z0BelWpJXdJA1K9wn3GKyVmniOxmIUJOeMxuTC62yQKq+AHFBN0/i7EkH5YYh4IUBf3pzDWStQ3UdFz9bY+o4GZfUorOYKwFHfVZu/62w3tf4dt/oJNyuJRrVUpauItfCoEdMhLn2lIs+lVtNrq2/EPlY4hCu8QzQYtW/0h5hAfW0Cg1J+yUuLWgWVrsVAoJKewIN8HTnAygobUpFfq52tYhFreOnTA89wqpKCWftioqSkk29Fge5tbHe2l4Dt/pXPVbPsWuNUqdxIzKwtxh18K+OkGwbUsEEa77pbKh8x88VdDzbn2qSJKE5+zOhuMwp9RRUJC1qSFJTZKAvc3UDbwCe2L9/hnTAC4msVJS+hKtN7Wt4xGZ4d0lCgoVaotKHdOkEfthXBfhyb/AEgNZi4inK4zC9nzMrcX4oMKT9pSCoIOxd/HuAfTbziS7XM9iqVOAzxHzI6unxS+SKg+nmkC5SLrsNt7k+bAnE0cNKOtHprNR02taybAXvbp0vvjaOGFLDSlprVSuoWVbTuPfbfA0jXR1v8AQMHEHPxF/wCm+Zf/AJq//wDdjP8ASDn3/wDe+Zf/AJq//wDdgqHDKkm16pP/AOyj/DFkxwepDzYUmsTQfdKP8MBY78C8/o6P4SKxV63w4qEutVWdU5CKu42l2XIU8tKAyyQkFRJtck29zjMXX8PGV4+UslS6dGkvSEO1Fb5U6ACCW20227enGY8/Kqm0bcf1Qrs3rbOcqwnxUn72635isT8iZRl52zDIpNOnxYUhmKqWpyTfRoSpKSNh/tj9DiszrHP9L6042pSHBUZBv/1isacoZkquW6jMn0pLKpMqE7BdLyFEBty2oixFlDSLG9vY49J7acdmRVtyMSHwbfr8SRKp3EDKFRjREXfcjSuahoWJuspuEiwJ38Y00fhDBqM5mFH4k5LkuPnS2iLMDrqv9xAI1HF7/DIyGuH/ABAZKAkCInb/AKp7bAHwMUHOKuWSNKSmUe1vyKxJOb2t9FKjxx2RM8UROUc21DLDVQVM+zy2jnuJDZXqbSv8Nz/at17Yo5D646ApLQKPY3w8M5p4by+Ok6kV7KFRqUydKYZfnLnKQ20tTTaUBDaLXTbTck3uT2wHZn4XtscaBkqhS3hHlBDzSnhrMZopJVfpq06VWv7A774eGXimLKHPABh6O/G5g0JJHS2PTaYwYvpVZP74dtEyZw/qGc5mQv6D1ttuOhbSMwLddHNeQn1bWCAL6rHcEgbWIwrq/Q10Gt1CjOK5qoT62A7ptrCTsq3uLHDY8im6QsoNBXTeFcip5ZVmOFnDLwprSLvuuFdmCACpKzawIvviiylkmbnDNcrLtLqUNZjNrcMzSrkrQlQSFJFr+q4Iv2we/wAM8hNTgZsyTNILEyMXkN37KBacP6Fv9BjRwjqbWVMj1fMahyHnq5EpK1qFiAhwF0e3pUoH3T7Yk5zjsm+R1GLoXUbKchGeJWVKjmCnUh6M8WGZMvUG5LmoJShNtwVXuL4Kp+QJ1OzdS8rTcz0ZyXMd5cgsqJ+EGnUNYNt1DZI7m2DrOeV1Sf4nKE4GAY8hLdRUojYKYBuf1Qj/ALWAqjVGg5m4pTHcyQ5lSj1epcqN8O9yw2FL0tlVrEgJ0jYjzvjozk+U/AdYo15homWsp57eos6XKq9LYSC6YikpfQoi+hRO1xcE2tsR0OLTjlk7LmXZ1Hj0aG7H58dbrilvKWVEFNup2tv0xS8YqXS8ucQpVHo8UxYbbDSg3zFLupSblV1Ene+D3+IaDNqeb8q06ClKn5UcsthRsNSlpAuewHXDJ3KLvwLrw0KzK6KC1WmG8xRqhJhvENpRDWlK9alAAm/VNiem+CbjRQaNkjN8CDRIq2Iy4QedSt1TmtRWoXuom2wHTbF3VIXD7KuZ4eVZlCqNZqLJZVJqKZRb0OqIICUA2IFwbeDbffED+K9C1cQaZbVb7NT0H/tF4Cm5ZEwa1FoAJtUE9SEx0uJUSEpQgEqWonYADqST0wYM8NahEisuZozhl/K70hHMRFnSk85KfJFwP0Jt3xt/hookWpcRDMkJ1CmxVPtpP/rSpKUn6BSj87YAs3TpNYzVWqpNsuTImuagr8oCiEpF+wAAHsMUlOUp6p0ckkrYT8Q8sLyjBpvxtUgVNFQbU7DkxFFSVJTpN/FjqFiCb4GoVTk8kNIBPtbF3lioHNWZsuUzNUgIpVPaEJK27N8poD0kk3G50gnx+uG7lah5HzDXJ9Gh5afjssBYj1NqStYc0kC9/wAIve463tjvdlBfI7XZ8CxyzQ5s95tiHFU9OfBKWhsVWFzudugOKSUkMVZ5Mi7bjKilSFDcEGxw8eDrUOLm+fTHoYcqMUPATA6QnQlSUFIR063N8AnEdOW6nzo9NojtOmJlrLslUgrC0+oEAHpckH6YKytz1SA4rW7IeTIzWaKl9lsVenwZSrBhqUogyDYkhFhuQBc/PBUzw+f+210X+l+XDVEC5giQS+Bp1bo/ENt+nTfAjwvpDEbiDQHOZrWmYlQJO/Q4Pq5kGLUePqsyP5upERSZUZ9EBDw+LKm2mwEFJItq0373SffCZsk4T7rgaEU49ANmKFMok2TTqi1yZDPUarpUD0UD3BwunnD8Q4tJvcnbDa4hUvNWaOM7VNl077LTNCGo5Kg4BHRqJduNir8Z09tgfONsancK2c6LyRIy1PdSHhE+2FTV6lSD6bFKbADVtfpfsBvhve+K45F05aEwpxxRKggkYjOR+cTawvhrQOE0tfF2Rk5c14UqO0JipYtzVRjsB0trJJTe1tibdsXGUoHCvOdck5Xi5emUp8pc+AqCZqlqf03uqx2SbC4BBBAPTphZZYvoKgym4CZMyPmtmbErdNq0iqQWuc8syuXGWkqOkICCFAgAXv3v22woosuS2spcBsVEAeMdC/w9UqTQM/Zzo0txLjsJhLSlpFgsBSrKA7XFjb3wI5My9lSNw8n5l4gZakNtIdKYC1SnGH5yj0bQztsD+b5noL4mp6ybsbW0haMTGEuhThFv54vqZUIBcCUrTbvY4p6zFplQqrsym05VLhrtyohfL3KsN/WbE3O/1x9iwG203QDfGmDZNofPDZSF0BxTatSTIO//AEU4zFfwYv8A0VfB7TFD/uIxmPLz/wAjNmP6oVGakn+l9ZKxqBnv7H/3isQjFa0KXYIOm9x2xOzSSc31hPT+vv2P/WKx4YQko0rUb97Y9SP1RifY8eA2TMx0jJmaUVKElhdXjJEIqeQrmDluAE6SdI9aeuAfhVkPMVN4v05Eqkll6luJfnaXkFLSFoUEK2O97HYXOFu5T1LkXA1AbDVvYY2pgNOrIm6nWUD8FzbElilzz2Uc1xwN7PGUszP/AMRcWZHp2qLMmx5jTgdR6mWAyHSd9tJI2O5vtfBPnR6Rlfj9Ss1VNlDNBmxhAVLU4myHClXUXuBcDci1r7454FObWSlm6GOmi9hviQ1T2Y1wlPLRboBsffA9mXFv/DlkX4PPOmWeKacyT59CzcoUGStUlh96o6G46FeopI/si5sRcWAwjqvLfRW5qJ09NVkB9QclNEqQ+b/jBO5B84065DiQyh1ao6VbIKjpB8hPTEv4NxaU/Cp1uEdhikMbiCTsIODFQ+yeK1FmrcU21JcMNYvsoOjSlJ/6ej9MFH8TiW6RHpGWKfy0sPTJlXltpG6nHXFFB/77vz+mA2k5edcQDN2Kt7Jvi4TQaYltSfhkkk7kje+OeHaamDeo0NqXXg/wfhZ+LoFRZoTsVDl/VznVNIP11t4THCOh1Oq54pRpUTmswJjMmUdaQG2wsHUbnfpsBvja3luA3JQ4EFRSToSo3APsMTo1LixlqU21pJ/FbHQwOKaT7C8ltcF/x0yFmit8TDUKZAD7E5DTbCg6kXUhHqBudrAE/TBvxUhVGDnfKeajGCqTSrInPBQJaClBN9PUjfthWlKBdCdr9hjUVMstqXq0264H/jPhN9He4ueBiZ7yImbndWb0z4LVIfDUh6U47s3oCRsPzXCRa3+GNnHOmB+rQq0Vx1R1RksN/eDWo6lKuE9xYjf3GFUzWIrqkxw4rZXpQTsD8sb5KylaTrJKRZIO9h4GDDDJNO+gOdp8dk/h3NdydxEbrhGqmyWjGmJSLqShRBCwPZSUn5XxbZ+4QVOt12VmHJUunVCnVNwyNPP0ltxRuqx3BF7nsR0ttilY1OpAUk3I6Y8S4bamXCkuNFexLaim/wCmGnhe20XTApcU0G0Hh7QaTX8lUqoiKxJcjvfabTa7iU+lKVISontcq+drYMaE1mqn8RFtVep06LQClxmmQGVJSVjqiyQL3CQb379NscyuT5FFkOx1kqaUq4WrqfribCzQVL5jmta//WarqHjfEpYHLtjLIl4HrkuKqjcYqgzOejhyazIcaS26FEanQoJPhWkXt4wCcRqHU8tCRKqiYzbcqY4mMlLwU44CSoKCR0TbrfoSMBMuvNLGmOq673vfcHzfzinkPuqeU64VuOK3UVqKifqcUUHGV2BtNVQbcFqTWqxxDp0+EzzYdNkpcmrU4lPKSQrTsTc9D0BwW8UeFGZsx8R6vX4opjNPkclTb8iQUqQEMtpUSANrFJ/TthLutof3WjoL2tiE00rnlgtHl9QO2EnCTltYyaSo6Vn8QaKOIdAhsz25kKmNLYlVHUCla3EBJIPgFKST03PjEWo8PKoOJC66wuJ9hPykznJSnwOWm4WoW+d7EbWtfCAQp6N6gSB4GNzFaka/hhIc5Sdw0VHQD8umOWLWtWDe+x+UTPdLVx1nPSX22adOgogwpCzZKltqKhc9grUq1+th5xQZN4c1TI2f/wCkVckwomXaTzXETFPj7xJSUoTp6g+re/cWF74Wklf2pEKXEJUpA3HUdMUctx5ZQw868ptv8CFrJSj5A9PpgPDr9XwFTvs6D4Gt1Wt5yzbnwQVxqXWgEwHFKTdYQpSR6b3BASL3HXpiroUSqZ7yjWeG+d5AbzvR3TLhvSFpWSFetCtSCQU2VoUB0SpO18Ix2Kw6BzLHba/bGu/wS0qQpQ0bpUDuPkcJ7PmwqfHRa12iVnLdYNGr0RMOZyw5oQ4lYKSSAbpJG+k9d/YY1R3eUS2sXv0vioS7rcKmQRqNySbknE9sLWklR3840RuuSY5uDVv6Myrf/rl//wCEYzGnggFjKkoL6/Hrt8uW3jMeXn/kZsh9ULLNYT/S6rpB3M57/wARWK6U9yklpO6ikm4O/wDzxIzdMjDOFZTzUak1B8Ed78xW2KORMbU+pltxtDgG+sG9vbbHpKcdezI4u7ooaP8AbcbLtGlSn6gJD9UYLuqS6tRaBN9aT+AeU9CLHGymv1teYkFZqRk/FvGWlZUIoi29Gn8ni1t79cFDRVIYQlSlr1fm0nriI9UGorgjPPgm+1gbD9sSqD/6Ht/gNZRfzLAkRJFV+0JUREF59AXrJUbizbg7rBSbX3srbbFzw/kV8SpMGsNTlrdQ3KZVJOoBSvxoBBICQbWTcEDsOmLF3MNOjFLS5YO/VIJ/kMT6fXYDi0OR30qNthvhoKMWnsGTb8AazDzG67mGNEjVh14xnnGZJ5zJSrWkhASr06rX0lvqPnizZazPPpdSk0l+twDKqkBiE84hxtTQDdnlaOob1EFW1jbfDcy61VKvGS8xFW6joCCAP3xdqy/X0i5prwFrX1J6frhtI/2F2f4JSJKzOqgR3sxCttRPtyR9sJiKd5zbOgaEtlJ1hnXf8G1vbEGPX699gUWoOTatNadgVGPrjKW44XSbRy6E/wDpBt6juCOuGFnWoSKXU2YS1FqRfdBNzb6YpVyimaJL7iQe4H88c1BP7B2l+FS+7mNMeXFkVStQ3E5aio+Ia5jxal8yy1AA3LhGylJuoC57YjTJFWlZEo0nmV+ly0VZMd1tioSQXIyl+tfqIc0WHpK90jBUmUmoO2gy9RSPUlKt8QEha5ClOPqXpJBuf2x1QX/QFKX4Qc9VWrfYTNLpCp3NfdbYTIZds+lCRqUouEiyiE2KiRck4FJ1TzfLg0d1r7QTIjR30yWSpYS8UWB122JIF0k336b4PH1pLejTYnYWxCbcbjKCZKyi/Yg7jAk4y/6/+hjaXQHONV4ohuRTmJyYujMqilhLikmYXCCHfy9PxFfbBZxFZzahunO05MsyW3FPuCIVaVltsqKFaeqVEWAPW+GHlFp2bDV9nsFSUbrOoD67nGQ57jlWcgjShTf4hqABwyhGvt2Ls7ToU8iRnJGV5oddr5lGtxZIKVyQpEd1lS1tgo9YbSrYhHQjzbBAir1GBm2nHTWHKfJoLSEJWH3GUydfqUsubpNkkal+q1r9cMma8qK0VuONJtuPvUn+RwL1ysB+Cu50Dqd9jgJRjzsNba6Fvm+XPqOdIi/66/HcDbZZQl1DbPUlwKHoV7hW4ttgfpjlWS5yFKqAMZqWXysr0kkENkHoo+LXtgyZrsQS1RUyU36lNj/hjZPn06UEhl1oHvYHCS1k72Am0qoBID+ZERpaUuSVPinJ5KyVeolVyd//AEgSSPOwxObqEpcOqopMypuRo78ZTaHXF/EoF/vRudWk26HbY2xezGm0R9aJGm2+wOI8CtwEtlD0pJdT6T6Tf+WEWqa+Q1v8I0SVVS7DlLXUEsP1h9wIWVgiOUnSFJ7JHZJ2xX056oPQqq2uRU1uNsqdalh15txaxqKU6T+E+Qj0m2CedWqVDZbVJlIQhzoSDv8Atj6y/Sn1JW3KSQd02JGGSj/Y5t/hJyyoIy7EQ+5KeeWylbq5LiluBZAJF1bgX7dsEaw4zCjrQ/DTy0trTyr8y53SFbdRpIP+93uMUsVyC22pXOSQOpJxEiVqmOSFIYkIcsd9IOx/TFNoUlYlO+gxpialFfcSZ9M/Byi5qIuCoIve259FyfCr99tk2S5MUUMyYLDoQXA4FFCPUnRo2Fr2V47bnbAwzUIshamkPIKkjcb4hO1CCxIKFyUpJFtJvvgOUf1Hav8AAkYqrrSkvB2AouIUvSVr9P3RBSQR103A8Egd9va1yVssPpdpJbbOtKVEXXps2NSetwk7bbgE9d8CDVRp6pakiQ2Vg7ix/wAMTXZsHTcyEAH54FwflBpkuqsLDjchTzCytGmzaibBPp3v0va4Hi3S+IvxKEpslwXxSSq5TmXSyZiAT+UBX+GIrEyK66FIlA336H/DDbxXFitP8OjOBqy5lGQo2v8AHL6f+7bxmNPAIg5NlWXq/r69/wDq28ZjzcrubNcPqjmrNDUxfFnNLtRU640msShGS2rZA5yrXA79OuD2g04Tqa4ZUa6xs2TsfnfA7nlLg4hV5b7rMNr7UkkXTcr+9Vgxy+66aMVpkICgPSVDe3yxOTCuyqdgyKTCkKYqLmtJNwrcJB7DAzIltkIAZW804fW+ofmxeSytye78W8FuOpNkpO31xV0GQinynKZOb5zS1akX/kcGJzKX4sqkuxW2lKbAuVqbNh8j/fizj0d59LLsWeGNrjSAbYk1KuwRONMaCI7v9pQ9Kh7YjKqxjrXCh8h9Z6i4A98EA9OENWkM0NMeSU3bVp1JH4j88NMzA5HSnVZXjCOyIl96mwW47RGlQLngnDOlVFmC2lb6gFC1xfGiPQoouJymnM9PJjN8x/SLatsLOszqnGW8Z2ltwK9Ok32+WDjPE5qq5lkS2H0sp6XB6WxRyGIRYWX1B9RHpK9ycZ5PkdFblqUtltTqTqUsdU/mxbOzlJYc0lXMI898QQ0llhLse6CnqLbYpajmJqLLLCmHl821lJSSAffC2NSQRU7MsmMylElpDhOwJ7HGtyuJTJW7IQlz+yLdMAlYmrQyuQlK2zf0p84qvtWqqeb0JKQ4LKKt8cjr8DZj5xUVCFGW4xzBckYp6nUJE1/kxJakLB9SgfxfXFdlmFI0pW8pC3O5HYYkBhMaoOOlSdKjfr0wbYrRsWzJbSCX39Y/ElayR9Di8pskORdMgnTa1r41LdAjNh9ohC03QSOowIZozYIrvwNPZW64ggruLBI/wwHyd0Xs+HGg1ZuQAC07sbnYXwTURyh0umyn34zTrqrkagL4GaIipZho6GV0/lOOICm1O3BV4KUgHyOttt98X0PLz1FmNycxtqlURLRLq0N2UyoA7OJuSR3uPBvhPehF02Ujgm1aQGTczw3HnTHF2r+na9j4x5p9agyWHFPsIS8POwvg/rmTMwMNx53D+RR2YT118hSQq6SLlSjub9Bb3xbUxSKFlx+XnwU1Akq+9SloaTfoRYX38H3wHkVWhlhldMQuaZL1QKI7BSpSFBQVfbY3/wCGNdMqlQXVUJfaShTSQLFVr/3Y6AyzE4f5qgvNUGNEdYSsFWprStZNzYkdOl7DYYC+JXD+m0tlVVjyiyw2QCLEm5NrDwP1x0cqb18gnglFX4B1NWE+G7FbC0LUnYjsemPGUaHNjSi0t4oChYk98XsWiNwKUiY025ZaQrUtOxv74kpZ5sdt5ohKx74qTrkn0fLijNSXntK1K3KT1xPzTlRinlD7xJbPRWKaoTpFKpypanbqRvcHHiPnRGbKMYiV6ikW82OOtNHdApnQOtBL0C+q4BCetu5OBxL9VfWn70i42AGGJHo60wDrspQuTvc4p0JiNzgh1shII3HY4CA7B+lsyV1Pk1D0XsBYdcFEuA600j4QAkDaxx7kxaa7Mas+ARYDffFxpbiKGp0aOgvhgUOf+HAyDkWV8SLOfaK9vA5TWMxM4CupdyhLUkWAqCwP/ht4zCsZCLz/AFJpvO2YG3ktKAqMgaiegDqsBlSz/GiksxXAsoFipJ/Yecb+KMiC/wARczR3JIaIqksEau/NVgFi5aTIlNNh67ZO7iU9f1wySA2XsPMEqbN56H1c0W9A6/XE9p+VInpeclWWkhTlz+2KBVDlUKeVodCwrz484rZdSfhPKRHdLjzvncpwa/BRyw6e1VkJluoat2AFrDziW/lyjrCwVJbSpNrg2IPm4wsqNWaxGhhtx9ZUkbpvvjxGzBWJExTCF8xPUBW+/uMcGx35Orr+WiinBbkuKlOrW2krWB4/49MVnFDO1bq5EWlUSpMpItdzlhxW1/SArfB/kenxKRliC5UGkIkvthx3R6kFShfqPHS52xfyaPCq0NJcaQ6m9lIU0Lj5Hv0xlfq506XBqj6ZVyzk+iyag9U7vSrN83T67i6vG/f2wW1BWlnUiU2jT3VvfBTmjLMjLs52a3BTOjgArafRdLrZOkauvQdCncebXGKGPlCm1+Ylaqq1T6a7pSyl5SlKSs/l1Dqknob/ADwVmiwPBKJSsZrhMsORH3Qt8DZIIuo+2K6PmRKkISKa4XVOkABPq2/54Jqrw1Yy3JeqdcYYXS4NlSHIi1KfSk7BRBSB37Emw6YgVerRZ9cgnLUdUeK4UfBAMJbblrTudb99STsbpCb32PXDxkpfUVxkuzXUKbLzXURS47UaHKYbDy0PLCCU2ve3a+1r9bjH2HTKZIbYZlzmaa64VtMLmAt81SNiE3Hnb54sc+QptQlUCXXG6blRTUnUdK+aJBFikggdbJIGo74gZRlpVXJVXlVeJMaWpTXwtZUOdz7FSQkG6UJN9h7EWvgbUrH0V0WOVaBX6m4v4JpJaYfSy+kpUhYHdSdQAUn3GCeucL4keOKhUaxIRC1DmpdUEr2uSBY2ubWG/vgTjJrGSqq/mqu0A1RySpTSH4U5a24gPpIOom5uoWTYCw2wd8NW60vOk1WYc1tS4TSkvw6W/ZbikG9lqSRskX28m2J5JyXN8DQhGXD7PkOj0qvspnvQJyI0UIbbLL45bKLKFhbqb9T3OBZVPo0yYun0tt1SWgUznVN7uIKrBFxv7+9rHa97vjZmlNDdfiUma40Ki7d8OE8ppYTuGwNkk9fmPfHzhVEdbiMOrYQIyFFwPLKeY4dACetthdZ36aU+cZ55mo7eDTDFFuvIw8uQk0+kNmU58K04bkabSHhYbE9Rbpt4GwxvhvCW+sc9pUO9lNkd+wBubnp8re2AnibmV2goEaDPiv1NYCn+fdXLQQdCE77Ek9yCQNjvigyJMqJUxLqUx12S44dIC1ctF+hsTqJt7becQjHaFst/1SNVLpMXKnFyOwurymUTFOvQqXqPKbSojYb2FlhYA8JGLfNmeOHtflSMs1UOvHnBNtRCVr6CxHUfLriLmmBTanxOhGapxbtOp4dS6Tcla3HCEk+LC/8A0jjJlbyCrMYhOxA3VdhzVs6V33A0k7ge9+/g4vGSkot3dEJRq14s3ZclwMnF2nUWe9Vmo1kintNJDgUb/m7n54jP1d3Mcd6T/RKXEkQ3vvmHQL2PQ36eemKldXrdHzKQ/lD45jmhCprIKVNpVchIsB6QDufY77Xw2KcWm4SHUpcQCSrSkAqPcn362+mKSnq7fLYkY7KvAro+Y4qHkxI0hMGY2FIbhupLqTtvq3/F/K/XEqNRzUKamcwVRZzY++jaClFu1u52+uDxyDQKlLUKdHhl9DoUolOk+kebbWxLfixviVNLjhx1I1JeaFvp13HueuC84PY/RH5n+NejlpthZHTSsWJHm2KLJzzVGqK4rjCmiokpTbrh05qoiHVF1tC0yEgbaBqcG3+dsBlVpTKlqdlshLjdgpxJBA9rjFo5FJWZp45RZi6itLyFEHQsWV4xFqNPbRIRJ03aVuoW2ti4pjVMaa0Trb/gJx7lttmM6V6lsjos/wAsUTEYEZhgmNMZmxFWQDYjtiVmqTMXRG5EVkrUixI7nFiwlma062SlSEqsCTfFxTmI0dhUd9IW2o+k2ud8NYuo2P4Y3lv8OnXHLazPXfbvy28Ziz4FxGYeUpbTAAQZ61ADt923jMA45lz3leMviPmipOjUlVXlqIUb7l5Z2xQRZTkCQUhKCwq/b8I9sTc9y6m3xRzUVOhcZutTLNk7W567YrJUhlTjTh3CyEgAbfLDUIyI+alVJiDGcTy7kFSzsBiEzl0uTHX3JafuvXdI2OCh8pTJabWj7tQ/Cg2A+ePNVpMKUyWIrymyR6glW5OGs4iZYQgSFvbrBFypXf5YnVqJFCUVCItLK0K3KRv+2IMamyo0dSH3UoSgWRviO1OZbbcacLj6yLADoDhPIToqh1WPW+HlPllyYtYjpuWldVJGlSbXF7EHe+Bql5sqtHzKlqXofpql7ltRbdQg+U21Gw31A++BrgVW3EqqWW3VL1vpEmONQCUEbKAJ7kWNvb3wQU2pR6VmPmZgqUSFDQ9ZtwMFYAPcmytPjcp7+cYnFxbiejCSlBSQyq2+ZVLRKYK5UQAn0pTzE3ANvAO4vfbp2wohRK/Ts5tIoUNdRjx9MgKcWlHKG50WJsArY7+D1w2Y1QyrMhrfo9Uiyi+oJLcZASSe1wACVbnsNsVdZqjWW6e1DSGDOl3WVPJOpQvsB42v8rdsZcbqTVF5K1ZT58zJm+Dl+XDS3AjzXG0oSCpKm2EEgLWq/f8A49cUUiJR5OZKNT0M0xsGP8UqCY1ngpSRZ5OwDe9jY2J8bY8xHJsmqvNzozLv3RcUoFSlJPqJ7WCRsBf8R3tsceKJSW6GzU6zNlvSqlJ1OyJhQNSDvYISdyEg9PboMaca1VEsjcmC9dRR6jxHrLUybKqtJap3Okx2gpSGlIA9OrqLbqFuhJBNr4DQ7R5bipdQjPopcj1RnFLJcRy1aTcjqLbAe/XDc4MS8tVelVQh2dPnBxXxLsiPpDqTaxAFx020jfucLXicVsZ9dMWJFRBhupbiIYSlaSojUUKT0JO4I7HF4T+Wv4Z5QqOwU8HJ0j+h1Vg0afL+Lk3W8eTzg05cpQ4hK9iVJJBFyenTbFm9VGHI0euxYc05gbjiOdcRUdWoEFakpNtQub6AT7YquJ6qbFy3TMx0v4inVZ18NMiF6dQuLoIAsq1x1wUU3M4ehUc5jdMSNUk6UreQEhSgdJ1GxSk/MjYYSTtWUjGnRoYjUkx2XMyxF1CSWwta31cvoBc229VyrcjoDg2i0dttPxGX39EBBHoSAvQkAatIHW5B33698U1dya98OxGDr0xmI2mQphxwuLbBFrpt+JNifT2+mIsCfJy9JblzXymI8fRf7pCBcAfMAdrXNwPnlmk1SZoi2u0DvFuuZGg052kMuKnV6c6H5kpxJ5kZQFgCoC4NhskDa/UX2ruF9TDrZMxtx/Q5Zx1ptThKE72021drdO/scF2e+ENDzNJ+1aXIUJUhwKkuIVZKlbCydRsP374h5ZpEfItYVSYzSZKXgCoF1KihNvUpSu299gPAt3wW8axUrsEd3k/EQaBJdzdxWq9eiOPrpCITSW0LTy1LRchOkeLpVe/c++LfK2QI1NqE2qVQqmyJcrnJI6pRe4QL9VC4G2w3xvbqEPL00wKXMbmyIjTTa3QR6Q64pXrPZQFvPa1sEzeY4y6x9luNLZUEkJSncm+1z4v282OJzyyXEeEUhiXb5L9xltdOKSlCkqbABtcm42B/SwHkYDo1Zaqr9Ry+/CkR34qw2hZTYrHUEEdL7eSADtfFE1Jzg9xBmQVTmvgotiocsAtJIuAnfdZFt+1umDyu0xIitVaGpapDDfNaaCvxm3VXXUSSdvf6FIrV02M3tyugBaXU4bcyiTJxanPBRZkp9KCk3s2CBdR6A2xZwK1X6GpMZUeQ/IdiJUt5TRLSDc3HW1wPn+2CKA7TqilC5TiVVBITzG1D1Nm42/lsAL2xAzjXKWieaO40h19tOtxltOwFiQpXYD540Kd8NEdWugly7WaZVKe08t1sOrFkaiCopHm/QdzikzAlqHL58eM27BdXqc5ybp9yCep369MQFU2BKp0aVEbbcWUhTKkbJCexPkfPzv4xawqYJ0FLcmSoqI3UVkhAF+3n+ffCRdMeUWyhzFR4U2lpqlDHpKwFMq9afF/Kf8N8aIsVcthcBt+IohOlWhRIO22LqJTpmXKiPhpJkwX02LSmd0bbkEe3timq8WqSanGkUVaXIqVErLZCFKPse9htbFo5HdEZ4YvkpIWVqnR5alPNtGO4L3S4DY/449VRD8JIeZQ6W72Vt3OLmsMNTnUyJEdQW0tKVgakrTtvcdMXlNZj/ZmiMG1RHAUJQQCu3uTufni3uqK5I+xb4DH+H91T2TJSli3/AJQWB/8ADbxmLnhbGZi5eeaZbS3/AFpRWB/a0I/4YzFovZWZpRcXTOMOKFWhs8T82pcbVrTWpaTY32Dy8Un2mwIfxIQhQB9CSdx74ziuWP8AS3m/mhRT9uTen/v14FHFAqJQClPYX7YukToLomZmVa+cotkCyQO/zOKlVekMz3HmXS6CfSVdsUuMx1HUXb+Y5LzoW4kr23BVsTiHIqr7i/u7NJ8J74gYzHUg0MXhFQG84VaZHkyFhxiOmyUW16SsalBRBtYfzwa8TcrQamxFo2XY6m5EdQSSEqJcT3Us/vv4wm8pS6nDrcdykTzBmFVkOFelJ72Ue4NhsdsdF8O6tzanEmzo1qiolvnvxrM3tupKT+IE3sbjGL1G0JqV8GzAlKDjQQcJcmtZGymazUH3FVBLV3g46FNISOmnb0jf59b4rAxUs0T5NXUktxm5J0KvrW4op0+km1gQLEnyMFWdVqrFSj05t1xgFQ5gbVs6Lbk36d/OKXOPEWh8O1t0yTGeqdRUx93GZQOTHaB2KyTcG4JBAvsfa+aLlN35ZoesI0y/h01qh5fcqFSQhh8NhatitLYTuW/cjp8yMUFIpNMk5yTVqupxeZamhQjU9SiRAjaT6SLWCykDV5KjbHjhtxRYzTmViFJguxlKTzoTbygS+lKgOYCQBfZW2+wxXZdzCqX/ABAVJt+Hyyy28gELslwAAIWob2OkEXuP3wHGUdrApRlVFhnGg0XKNUk5gmVKRAFXSYLJCdTENwp5moIBBv8Adgbdzc9cLvN0Gi0fLsBgqmVE1CMqeqQpjQJCAnWVq/slV7bgncb4b/FavttZXYdbjRnlJnxUJEiPrTYupFwD+bSTv88AuZqpLk5WrqZsaO+1Cqim2EgaeUzpQpF09xpO/m/fD45bRTBNatpEWmUKnTaXQH2q/OhR6nU22osKQnW2lUdwqUUi3puEBIubdSeuGHnxhOWKKZrdBjVil2BnRpCtPISq93N7+/6nANFrdW5VBmv0hD1LiVV1LzaEhRaCrct9BHUDUvVa3U7YPK5pk5TqVGefccQ+wtCVl0lZKiVbkm5CT0PYXwuWerVjY47J0QKTVG2qHJzFRpz82l6S5GZ/E5GcSCktJJN1IATa3Ygecb6fWsnZshfE09+K+w7pQtlaLBtwgixT2PceP3wvuD8ubF4bZgpja2kzIzynIqltata0i11CwNiffv8AXErgrkBvNGXcxf1OVTptSd0ApcBS0QCboIG3q1de1h74dwTbE3aSDLL6pOU6q5Tn5cmVS9Z0peWSpCT48pt09rYpeLrMWQymJCgGJ8Uglt4ou3uBvff67fyxPfhyckpomU8x1Rqp1Jgcx0pc9ZZJIQsXtfSdjudget8G0OjxqzTghxpSuXqSNZsUnuAb9/bGfLcC+Np8iRyLSG8vVCVRXluzFVOy5L6jZANjZWogXO5298NBilw0SkvyIoPLbHqJu4DYDr536e+NMygzU1tuOUpLUVKXmuWBqWOh3O4I+vbF66NKOQEe+tff36f5tjNkzOS2NEIKKpFFUZjVNlIcdDYQolCbC1za9ifJH8sXcZ9KmeWgJaRsCok/dk+D5+WBXPlINSprJhFCXo8ptxhkC4SQoKUSff8Aa+AJytVRdfdzNEkfFwKSlSTHOpttZCbrXqIsVbEjqPfthoY/cSaYspqHDQcZhotEy7UXK8tiY4+tXp5ZJCzvYJHQdT06/LFTUW6VmKnLrtLGl9bCueQdZAvck7WuOv6Yk5dkVfP+VXTXEyaY28qxRHUEqcbNtISs33sd9re3XBjSqNTcv0Rih09KUx0gaUatZO+1/J8k4tvp2+SOu3XQN8H2HJ+UlBT7oaCjyy5YFKd7KJ8W/li3q62YkyOT8QouDWtbY2bSkXuojyOn/DGqCyxQ3/s+EtBaDVlIKbBFz8zfr09jjdmd2PGiNvhK3WdN1otsoDuR/jhXLaVlKpFjClJfhGWlCXGtwhwnce499sA8+dLp+YyYYIQmyyVflB/EQrxbHzKTzaa4WID0l+NKaLrYUQkR7dUobFgB/tdRbFvm3LL0lepl95IIuFoXdVreoXVth40nTElfaCKPLpc+ES24ypDl9aE7HVt1HXFVNpjkJ1E6A6t1dyh0JTfRfr7bDpfCw4ey36HXnoLs9SfWQpjYrP8AunuO2w6jDjpLikUNxbLAWwq5KXV2P6Dcnr1wZJwYVUlaC/hS5GcoMv4QpKEzVJICiSDoQd/ffGY8cJNIoEzShKT8evUBbroR49rYzHo4vojy8v3ZwvxdT/5184Em3/l2b/468C2Cni8COLGb7g//AI5N/wDHXgWxqREzGYzGAXNhjjjMZj1oF91i2PP7444KOFtPRUM4wm3mXHUBYsEt6gV/lB7C58+Mdm07K0Gmr+2ak3HDzKL8xZ2SLdAnp+mFl/CXleHGy27XnZESS9LcAW2lQUtpKegPjcX84cObkJrUSPTnZio8fWFq5IAU4Ab6bm4ANtx1OPG9Xl3zanp+mhWO/wBBuU0mTLEqPHSmO1948QslKG0jVYG+5JtsPPXFFw3qOT6jkR/MebkwprkiS6hbskJBbRzDobIUbJ+RPTri8zI6hVDquXWJYpz78F5Ud8+paAlP49t9h/kYTlIyDRczUBGWEz3xmj7NVLjMynykrdKr203tew6b2viuGKoXK3+EysZsp39NUZiocdx5FPQY6FISSw20d9IWlJTtYbDp0F74sMomhVvOVQrdKmtLnyWUqW22kJUkAgEG4BG5AO2+NPDWTQKnkFWR6xMNBzBTS5FejOLDThNz60X6q8jta+BfNteouT875cbpk5M16E4E1CRrDii0bDSpSdlG11EdiBiqxXcSTy00xiZsbqT7KYTDoZkKdQuO8tsLCClWoqsQQk2BsfJGBivIbk5bqjCwiJLmOLXM5LvMuQPSVkm5SoADawFyO2GjnZUGoU5iZDIdZltBxJZ21Dsb9R1vgGr1JkjL7ymUJBS3vpuBsSq6r7Hcn9cZ8dRdGiaclZWNSpbRhTkTVj+rmHLgsOAsoSbC9zaxFyRtc9iLixplCjtSKdFcbfdlpjgtJUtWorbBsVG/RW3z3wMZVpjlUoLbjvLKAkaCkjdQsb+L3A6jYWwf5fqUOhZMq85TTavg463XGUi+ogbi5wZqLZyTjHgUubc2KjM1huk0lpVPalll+YtRShSkq6DSCVHUbna24xlVqeb8iZdZzLEkw3WHHQ08wpLiVqK0nckWB6eL/PAbw0zrUMrz5FMq1DmVGHPJkojJbPNQtX5kA/iBAF/kPq1JVPrme6pTJecaevLGTaa4JQhPEGbPUnpZv8XsdrAE9draZQSaM0ckmmiLVZWcFz6FnOp5YbcfVpjKZjXcKGnSPUbgkbW8+5wzszV2ZSHYkyHFcks85LcsIcuWUAfi0gdBhd5kzvXUVqrVtmUaJBfZQ3BjPRiW29J0occURYEm17bAEX84vaZmmMnNz8SoFtEh+OzIUyVC7bhSEr0kGxFx4/a2M2VbRujTj4dDQpxpdX+Fr8F1LpSNYW2OoV12t+uBziI/Gpjra0yG2/iVJTGbUAApR9u9hc7eMTsvONRZCzDZjiI/cgBQuok9R2+mBnjShxeX0KaLySlQ/D1RY7K32Fv8ceWlU6Nt8WSUx2EUVbAd1oDanCs9VW3JJvcf58YqIFPptSpLEZ9htUZbYDSDunSCCDa52/xxop/xC8nSobZUp8xbBSNyCR1F+3b64BOGdNzDTc4Qaa/UZL9NDa1SELJIQ7vpQm48WO3g4rCNxdPlAlL5LjgdTDMKAptwJCgG/wAKU+hCe+BHNObItOhOLZbcffbRqDQZ1KIvtaxsDbfzi9guTF0p5icwyXC4tKSlQVzE3snzY9PbCzNCzBSM5KqEZAcpEhGlwqSCGrjsSPPa35cPhUXezJ5G01QSc6mV6DFrDbj8dxw3KbFSgTa6TbEuqvrepaYjWtsLHo5v5gLD52wMRpMuk5njtB/TAeUeaVgr0On8g8eelvfBZmyS5Gpy5wjsPSGElaAV6G97Eaj3GHaaYLTVirqNWdy7XILzdPd3kkPBgqJQ2T5vYHrscPCLVBPp6WTHsSnWOZ+S/QKN/rbC8y3WaFmgIkNhD8pLn9YaQDoSsd9+3cYPI8eHKZbjuxTpsFqAcICrHbUR1/z0wuV00muRoLhgLmanMzppK2YcaqxXbtSUJJW6Dvp1WACQO/ucEOXX3Hm0lJDa1DQpI3sf9kf340Z7gvQ+XNpMTmIbsHm2U32AO49h1sMVdBnykLRVaUzGnRTcSQpzQWljoLDcq9rYonvERJRdDr4VU5+nUaoB951wyKgt5Ov8oLbYsNhtdJxmN/DOaZ+XDIULEvkEb7elJ7/PGY9LD/GrPLzKsjOJ+K1NVJ4l5vkCzaU1mZ1PU89eF4oWVbxgt4vSX/8ASnm9nmK5f27N9N9v9evAljVFOiBm98bEOpSi3LF/ONeMwQmEkkk4+ptcX6d7Y+YzHHHUn8Jcyms056NFmB197Wp1goJLKh4NtwRv7G+GtWJ64VTjMchxTDmoOqNiE23Fz136bY5e/hcqyKfxIaYW4WviG1JBBAv7e5OOmpzlOqOYmIZkpW2haljStKjqA/N5GPD9XHXNZ6npZJ46FJmqdVJGfq3MpryXkR6d8PGaVsgPK9Wkgnr6U9exxMgZRqSqREnZkqsaRPQ4XnJBcS2YpKbJQ2rYJ0kXv5wQ1ui0uh5kcloeDD9XeQBrurW4j8ICb7XA/lic0pdWpr7T1MQAy5yZMeSxYLtvcEG6k2I3FuvfFozuKUQSjUvkVNXy1BzHLYZzXHp9bkhAAnFkodWkAblaCnWffFZU+DeQWKeir04L5jDlnWlSDotpO5BJN774Mfgmbp1ylpQAmw12S12TpNt+p672virzGZs9ipMw+SpSoqkrcKrArUAB+lzh1kddiyxq+iFkqU/U8qUl+I3aMWeW0gD0oSk2Fv8AIxPzCwPsKQ22ovPoQNISeqv8m/0xW5WbVl3JcGiJeJKFFIJAAA1E33Pa58YmzZI+GDQGoqBJJ/MLDr5J3xJJN8FW3XJDyXHEKkqgum6m1FJWo6jYjYm3Q9fr7jEirIUxR5rrA1pXGWhN7AOWB6+ceIT4VP5kdQKHd3ElXQ733N+2PdVlsILtNSop1pJ5YNijwf0x0kGPJNyHUssppn2rTY6XftVCHUhxNywoj1IB/KkHV02vjfVkRqhJa+JqLbTH+sSdISFAAak6wPPY9fniryrQGBl/4anocabiOKeShIulSF7kfRV+/cYtRO5cNyOloOFSgfXZRQq5G9h/PDylfCEXDKLMsZFTiS6VUzETTX2B8I2wQHXD2vYEAdLG5OKanZeeczEIMqOZfPjKRLmIVocQDfSk7nfc77YKoNBVVHFvyEhbYAltTg4NCXEnqbf2Ckd9yAMFvC2jU2c5Pr0GVKmPTFhLr7oACggaRYAbefrhJycY0gpJuwCy5Ll5PrFKyqpt37PCFJS9IUpbilX9IsOg3Pba2CDi25z6EI6ChDzi06VBelQIP5Se/wBMGTUGAKo83Zr4xtR1aUb2HQXwC8YorCURXmwG+U6VLJb1JuQRvYEp+eMb5mmaI1VAqKmil0NUwImvKSQ0ylKVK3OwKyAQBcjc2xD4X15VYpDsibHagvtzLbqF16bG9rahuQP+WLtTyY1IU04UvNIsFvLNkjYEkn2O17dt8KhMep1yvOsUGEiO/EnqT8ahwlLzZVp03N72He+4T5w+OCyRl/8Ap2SUoTR0YHg08l11pSWz6UnXsonoN/Jx7nuMyoLzJUpTrvpSWhubdNxijZS47T2IiH+U/ZO6lb7dVfTcdsS6URF0MuIKlpCkpsB6Le+/z64zr4uyzimqYrK7kOqzq+3UUyHY6EOBL+lZPMAP4Qq5AN9tsE2cZkmmZeUyzAflknSphIFtPuu9/a/zwUuyYaklCkpSt12wbK9JSkb9cb1IivgtPtIc1glN0Xv8740PLbW3gh7aSaQpvsWFKyiKplWQYNQXYlLKglKFgaVJWTfb53wRZXzdKdob6pulc5hZacZaTcKUNiQQNx8vO+INfydmykzpr2XuW5BkgqfiOaQwlJB3RpH4rb3tt5x9yQ6qFSTHmMFTzGtNmkEpUfG9idj1+eLz1lG+ycLTLKiZ1gVpMuhymVRpjZI0KG2ntY979ceabS6RBkOLjuKjokqJcYU9vqvuT5P6YFs60Y/abWZYizJfbWA6yjY6DYXHjp367WOJuZ3J3Kaecp8hDT2nmJcSArSdje3b6fXCuKX1Ds32dAcIY6IuXJTDawoJmr31X/IjGY8cF5MSVk8uQ1amxIKT7EIR+m1sZj0cP0R5uf8AkZw1xd//ADYzf/8A3s3/AMdeBfHR38THAbMFMrM/O9BaXUqbUnlzJDTfqdZccUVqsB1TdR+WOdXmXmV6HmltK8LSQf3xrRA14zGG18ZjuDjB74zGYzHHFhl2TNh1iNKp5WJDawUFHUf5F8djcG4NYkUiDMqMyPIuS4EtIuRfeyj3I6Y4uabWVpRZQ1W6DfHTf8NuZfs+iu0CdKmelKnI6k2s2Ouk9rnxvjH6uGytGj086lQ8+JCqDS6IqpVmMXWUlKnPRrKNxZQ2PQ77YjyaDCmxI9RhVCSpCSHUBtzSVm26SSL2O222NeQs6UvNtNep1ap6mH2XS2EOtn71A6K6d8FM9NMLCISo60s3BTyUH0kd9t8eZGTg6N7qS5E5XY9Upj077wMsSF/cPAKHJB2+8Kja9/Fu2LBC40GgsRmmneZbnODQLk2677gknv8A8zfPFBg5jXEU7Kc5cckOsOX5LySQbq90lNx9cAUttCa3LLktrWVaUN89IKkp76fHT9cXm+OELBW7YGqqcNc56mSLfGRlJcfRp9KAv1C1+ux7d8SXXE/CqW4UoSshKBqsLnyfP92K6qz6fRKwqrTGE8l6b8K/MP4YyVIum6e6SrUCo9LY0T83UiYqQ1Syp5MS7broZVyFK3HpX03IG5NiMUxxdXQMkldFjTbqk3WEg3Tu2PxAC3zHnHnM9SkUaK5VZUBLzbCAlxnXp13IBIJ6WvgZotbqK3UhuG5o1m6G9RKgT+AeRqvudgO/UCwYzu5mevU6gsUkMVREz+vR1aX2Ph0gl1RUNjcbWt3w8sbomsiQb5cfNPprakPE01w3JUnUpKVbje+4Btv88eoFLE3OEekS6kqO06/zIqEuKSt9YBVYL3CkFO5F+2Bqg5shxaSiN9mTKqoKXHYhwmC4tIA/CSDZO3nfY4beU4iXIUOcqkPQ3Y61NMqcZQXUk7nue217HvjPBtdovNLwy9g06nUCmPR5aTIEh1R5LDWq4J6AAWA/TFwmqRKbTlKjRlNqCLtstpCTfsLYFc5Zi+zKc46huYtxKd0AK1uf7oNgo/7IwJcKcyZhzHmSQuZlsM0kK0ockMqZfuB1KTfv/tfpiM9n8kGKXTLbIcfNL9SqU2uQ4SPiXStLg/GE9gRbr73wDceHFtZdkBpTukrIUQ4EKG+9j3/UbXw969F0wTyGko22ULC30HT6YRnHSlqqtNhU0LcMlLiVJkXsps9LlVtxYnc26DfqMQhJ+4nIt3H4mzK0ZudlplEx5DzbzIAKU/kItvtc9f2OJ9KpEWmqXHZisuKaGpwNjSVWFgpPnbt1xsyhHTFpYZbSkttJSltsDSUgCwvf6frgH4u5trGWUNtwYjrTrjupt8I1pcbAF7AbJUL9+wxLFGWTI4RLZJLHHZh2/MjO02S2iQzdwJN02USnsSRviB8UmHC/rrnLDNzzkJJQsdhtvhPcJqtXq9m92rz1AsxWSlHoCEgk39I89emG1IKG9RWhaSWxcJtt/if1xoy4VjlqyOPJvHYTmZq/PrFcco8APsPvSOZIkrfS6ot3GkISE3aO17A4bEivTcuyKc8/TpMqlO6WPiXHgtxLh21EWvbsb/8AJdCkt5dzbUM4POuCEoEJbACnngd1KTsE2sOxHf5Y255zFGmUTRRXgsPAK+9eILSBvpKTuCbWtbttjZOKyUkuDLGThbfY+qa/8RHS4hTC23QrVcXP+flipltMM1RTjaAtxKAlWpHp09gnt9e+FzwPrtfqMOWiotDlsFIQoJP4bb3ub3/fDFbekSW5DwUhWhJAWCVEb2HW1sY5xeOWpri1NbID845kpNEaXUqjHkFpLgRy0ouHCex7f56Y01xEXM+SnqhT33nPCkWUUH/d8AeCMCvFes0mbV4tOqa0SXEDSg6ijlKJFyCNj0A3xOp9H+w6e0csvGnvpUPiEOElDqb7hRIsNjsTvjTGEVFPyZ3JtteBq/wgQJtO4bVKNNUtRFaeLRV10cpkDbtuDtjMF3BQMHKTz8ZvQ2/MU5a1hfQgG3np1xmPRxycops83KtZtDpgx23qUyhxCVpU0m4UL32wu+LOQcj12mFnMeXGlxk7mTHastr3uNxhk0xQ+z44/wDZJ/kMbVstusqbdSFJVe4IuDjUnwZzn/KnALg8/Bddo8Zich1BRrfdLikk+LnY4WXFj+FNim0R6pZPqEh59q61RXbKCx4TtcH53x0BnLhsHqg5WMuTHoMpI1chpVkOKHt5x9ylD4kNxzKqwiuI6JjOH1Eeb9MC+aaOs/O6XkvMsJpT0+jzYaEGylPMqSB8zitU2zENnLLcBx+kmYhRp0R+mVyEzBkvoKQHEjSr3BxxXn7gnnWkV2a5TaWJVJDiltykOAhLfX1XO1sc1QU7FpFnLSoOcqwTtqAuN8EeW67UDWoZpzUhxTboUlhlYU44q2wA369NhtfGmlsZeg3kyDMrKmyEBCVFlt50/wDo0p/1ix5UdNttjcAlFGzPXITD7a69T8qQWvWuNR6e0XElXRKl/jKtyLKWpQ3uABiUknwOnR1Vw1l/0hoTTv2a61U2rplRi8nmNK769wUk9bWvjfWKtOpjx1hKNKgC266tJ033trCQr5g2HvjmDLXFmTCqrb1LiVeaGt9VQluS3pB6WShBQhAtv+a19uuOlMocRaHV6bEXWHKdSJUkANx31Nlaj7AXN77W7GwNr2xgyYNHaRtx59lqy5hTVVR1h5EWnFpKr3XJC+Z/2QrC0zTD4fuzRTazQUUyqKeUI7clotKeuvXdtaQAoEgK2Pfe2GzMn8+EtFOeQ6gi2pzSE2O2ybEntsN8JTitUkZenpcr06TAhLV/U31QkvshzckJSolwGwIvqAHjthYrdpFG6VnnKmVqRUavOpC5ip1IqaVh9Dq+YdZV+RfTSkgEbbHvgSr/AAk4hcMK2up0CO/X8uarvsI9RDJO4Wn2H5h02ONeSBludU48Oi11qoOBT/KTEjSYzjK3brT0OktghQUbC3y2w8BnOblihuyq1mCnwkOtpWWkossHRZQClKN7qsQdI226404oOLafkjkyJ1JeBRViNJqkSXQeGkHXWajKCHixa7TRTdbpV0Atbftc23wZZZ4W5b4TZXnP1Srx5NafZCJklawhDKD0Sm+4uoWudzgE4c8V8r5fzlmiW1NVDjVyY24242wpNrD1Am2w1En2wcZteo2baVKqjWcZNUAQpcdhU5sIRpAWndKLgbEXO4B2N8PLGlDVHTzvJkUmDuV820WCFxco0CfUHbIWgRklCHAVaQpbiupuDcnsD4OGXTp9fi01VRqcuM7MaUOdCYWUsxieiNaVp1q33I/bHPOW629mzNUmk0LLFQkTZLigH3Kk4tmMD+K6E2QUDt3PudsPx6PXctwmKXS6exNgoSnnBAUhwEgalWBt18dMZcmNQK48m4X0xUydCalfBU0lwAgLUtZB79VnfEyp1ldEjCbUITCWkixeSySEj3IBIGK/J78xENT0pbiQfwtOWP06AX+mPFXSuoPht9CVskXQpNxt3SbftjHN0XXLMczDUawhElplC46hqCUkHUnyCBbC44ky6izV4LNMLOt5Z1JkN6myja91DdPyva+GMQ1FhLsvSlIOlN/2F8AGY69HZzNQ4645kJk8xsaWwpQJsQb9gLWPzGIuT2LQSCOGjktIC221PaEhQaOnte+/TptgdzgzSplSiRn3glb+tDAB3USk3B7Wtt9cXENUzlrE1AXIbGxTsdNtvmMKnONMr9QzNTqkuQyzTFPKTGHqKmtwb7edJB9jjPghcrui+Ruv0KI1HgQKXyYERA0nWEovYq3B3Hfx8hgahZyhzatUYqXC4aeBdTw5agnorUCB+HvfBa7IK4zUdtanHEou5ZVjcX6+fn4thCVxut0TNVSzBBCEh8OpupJKFpPVO/lIJ+mN/p8ayWm+TLnm4NNdDbr1BVWqX8JEShDL7Y0IQoHSN7rvc2BF+nW+BmncJaWVqbmVKXqQsLVqWfWlPRFthb3/AEwQ8HZsqpZVjvTA6eYtaI4Fk8pN/wBx4vbDCjhlKVB1zUpO6tAvvbbV3H8sL7k8UnBMbSGRKTQOx6QxRIZZilASoaUEkKt87XJ6e2JLKnG4No6bKWQVKP4E7b3F9gPbGnMcpUSE6t+Uw2pxJ5QdH4VWPVQ697bYT/D7iBU1Zocp0uY2Yb7mhh1QIDZ8X7398NDHLInJeBXlUGovyeeNNGch1WNUFQ2nXUOBcgob9SkJ31aQbJRawue+GHLYYqmVmZlPfYakqYS4lbQ26dxffxuD8sWmaKG9UqRMbbccKn290IIspO19XcD6+ThU5XzFW6Bmidl5tSW4ikFDLc9pTWvayUgncA72PfGiLllgq7RCljk78nS38N7a2sjTELluSj9pL9SkpTp+6a2ATtb/ABxmNf8ADNMVN4fyXFx48ZaKk4hTTKioIPLbNifO/wDLGY3Y/qrMGT7MesGoMiIwguA2QEk9gQLWxOYlNOHSVAKv2OE3U+JrNPROYERazCkqYWbCxsojY/THim8SWJiVqp41Kbsp4qIJR4H1xoU4kNWPFAQd0m/m2PjgcsQm3tgQy7miHLjByRJDa9NyggAjBA3PS6AuNKacQR+G++HA0LPj7Q63WKay/CjFwRjuEbq0/LC8yRm2TS1Gm1BLjsNY5akO31DtffHSzbhWAVIA9+xGIVWoNLqkZbb1OjqUofj5YuD5wrjymjrOIOLPA3NMnMUus5TiBNJWlTrbaSUlBVuu1vN7/W2EzW8vV6ghDVSpa1tIuQPUUBR6k6bb4/UeFTBDgpj/AOtAGkj2wsuJ/D6NMQ7PhxW1Agl5GnqMCarlDJ/p+fTdWWyxokFLrNwoQ2/QySDcFwJtq+XXc7+dUeuSmKj9oo5a5YFkOuNhXLsLDSk+kWGw22sLWtg5405Lj0SQKpTWtEd1dnUAbIPsO3ywscLF7KxmqGBkfiRmKl5pjVORWpTgQsKWhwlSXCNkg79rk39sOqdxao+aqZ8NmOmRpMGSShhp5nUn/fHy2ue23nHKwPtgly+iOJzMurGQ8y1bTGaPqd09Bc9Bfc/p3GJzxRu0PHJJcD24Z8LoCpr1Ro0yqRQtSkhYcUhCkEEjTYA2t5uflixzFwzhKrkJL0iK49OS5I+MmFxawwgAnSoknXq2+R2wZcE80UUNsw3ilcl5AF0fhSQNwCeyb2J6Ai1zhvTaXCSV1N2I1JfDQQylYvpHWw+owL4HXfBzrSeDMpNWnR5JbRCaSNS9OySq+pTYItfoQq2x+WCTKXCWgTkNzahR46JPKUlbYQHC2tJ3uvYarEbWA9sOClaX6mt5bC27gJUnp0J39weuL55liEr4hISkW9QGwOFavlMKk1xQsMvZOi0GuKkQUFCUoASENoFx/tbXPzwTJCNakqTYpFx7YsH9Cpq1t+kXGk40JY/1w6KuVDHn5pXI1QXx5Kl8lKlggKQSLG/XGxyMCxzG1aVCxQu3f3/lj5ygthTX5rm1sSuYk0x1pQ5bqR28+fljI3szQlS4BWuBcpkx3k6dYvdP5VA9/r/PCG43TpUHMUBEAoTLggOPxdF+Yg/nA/6I79RjoZeh61tJdsdSFDA5mHLVMqc5qY/FQ440koSVAbA7lPyxPHnWOVyLPHukkeWpZqFIi1JTepa20KbcCjdWq1rnuB3xHqzJJaQ2vQRupXUIv1I+VsXKI0dphhhsBLTfqQkDb5e2KqswW0upeCw2onmXvsonf9L2v88Y97makkgNNXhpzMuhxHAJzjSndJRcq66T8rgeemBHNajmOoxaBT0KER5SXqgrQbs6bENpPS53uDe1xgdza9OXxojvI2lpdDDiG9tKbKura/5VA4eWXaTzVmWiKjUpOtR07qJ3v5x6s2sCUl5RhheW0/DNNBhRYVPbahIs01ZCUEWFgO1u+/TfH1bXMSh/TyFuKUHPR6VC+xP+Ti3fiurs2pSWEKR6ykWB+v7Yr34rXKS4FOBDSNyhzc/Pb574yRnsaGkgP4p0xyrZUlQ4b5WtxaGwd7bkXNwemAim8JFOiHFaqDqzHdDrqb2CybbhPbYWv326YOMwVqJSqgpqfUW4cfSFth5sHVt+IG4BPti7gvw5zESRCmBISNTD6VCy79j/AIY3RyZccaXRlePHOVlxT220xFNvJSwpIDanNBOq35djthecQo0apUl6CWENJubPlsalDtpWNv1wx1yAkBLilIH4V39WrzsOnz6YHMwyGUrciS22lRwsaHVrsFDqAbfTfE8cmnY84qXAQfwfUqVSeGU9mU242Xay66gLG5QWmQD+2MwWcEFNqyi/ytIQJqwAlQUB6EdCMZj2McnKKbPHyxUZtIT+dpblNz7VJkGPHrKZM51hEV1wp5DvMVrUoHY7iwIxjknNblPemqpaaTDh3Q65G0qQpP8AaIG/kYiZse+ys61ypCnibM+1ZCWNTl0o1OqANu3XC5m5tzbLmP8AJmqjolqLchlCDyijoQR3GGE6D37eVLhtIalPSHEuBznMuGyR7gH9sMbh3neTSqmy/UqzImQHfRoSxugi1jfrhJ06VAp0clAbQ6lYA0dHBbtbpbFiquy1PtSKUGEpbTZxY6AnvhIyafA8kmduUPMUSp09M1hZLCv7SSm30O+LNiWhagptQN99lbY5Jy7xhqbERbSmkSSwdK1KQVIsPzE4blE4t5ZXT2nn3kQnVpBLaxYAeb/TGlZEyLgxz6iUXAt88anEh1FipBB2IPfCtHF3KBYLwqxX+VSmCSkH3GJdMzRVJVQQ9EkQJsNxIWGkr+/0nobYZST6Fa/Sq4vcK6JmWAuMoORHJR0a2mitIUe5H9+Oeq1/CFnmM62afUqbNZUu1+YUEJ8m98deSq9TkLDZlJS9+ZvmC49iMQKZmiGqWtlpx47kAOLsm47DHNLsNs5KhfwvZ6RJCFQ4CSDYOLlApuPpi6c/hmzxEfjrCKZM1gcwIk2KD4NxuMdIZirFZD7L9PC1NFVnmtSVDT5B6jAtXM+V6mSi8yxT0R0ABTbyzrJv0B84lOMUrY0W3whcZc4NZ4olfu1FhyXkWXzm3ylJQD/qx47fp9cMh3MNcoVbZgVmCmEw4Cptsua0pTbpqt1v9bfLe5ovFfKMtCEvzmoUk+l1DhJSFeysXuZY9LqdOTKLjcwIHMbUBcD3BwFCLXxY2zT+SINMrDcqQosgBSfSvbobXt/LG+XJccSCo9rjfpgUpqwuVz4qFNjV603ubeP1xfSHO5Nk27f57Yw5ZyXBshFNWjY2rctk2BFwflbH1uQgv77awR9bYqY8xLz7yk7oTYA+9unzx8deC2NQ2AIN/bGOcmkaIRJXMCC9a4VdRHzG+KTMVaaZjl03Q4bJIB369f2v9ceHao4WFOhQJWsFJHaw3/lgWcbfqFZhTJLJAbUQUn8INgL+4t/PEFONF1jbZe0d1yUt1QUq2vbUd02viYtSXFyOWn8BG9/xE7fzx4ix+TN1ISEIUCm3Ynrf+eJym2kyz93pKEDULbEnvjJNW7LJ0aGWGEEq1AjcFB/cjFZVKWzIihCFr5aAU79Bcb7/AFxpz1VRQMvTKuWuZHiMkrSg2UNxvf2vcjEGkZjiSm2GorqX2JQ5q3QdSQANrH3FuvjHR9PL7He74BNrLPL4hSqq8x8WkR0BKLGyValAq8Ha2GexEaYcbWi7Q5OgkbEEXuf3xIYimKlptxkFtxWpISPULj/A43fD3d08tSmb9BvqPn/hjss5SdDRpIHpMASA/wDElRKLlN+igPPtgE4l12dSojMOiU34qoyCOUNB5Y77qG1vnbDZqqafHaQhSmmXHXeU2FK3XsTpH6YGqzFiR2PindZCbJOlWk+cW9Kmmm1ZLLJNVZx5m+jZ0dqiqjXaZLZckLOlS/wD/ZBJsB7Xwz+AVAcjsylzXZKH1L0ojOo+7uOihf8AmP3GGXxAfolGojtYfkR2nVJKo4Xpu9cdE32KvbCZydnZuFOlVB4SZsqW5ZhtgGwHYeoWB27E7nHsTnPLjpLgwY4wx5LbGnnFyXlehGrx5RcSwTzmnyVoWk7EG4JHzvhf0HO8SsOPU6BELrQRzFBxAQCok7Ek9Bt4we19MasZWW1U23licEoDKiQU77EjsdvNsJjNmV5GTqZUhGqLiCqUlq97FTfYXIG++9u2I4owkqfZXJKcXfg6v/h2alNZHlCWyGVqqC1JSHQsaS23axGMx6/h3XCc4epXCCtJkevUsqJVym77n2tjMbsP0Rgz/wAjOfs4/aNT4h5npzE9MdlqqS1nWkb/AHyh17fPC/kRZcOUY65JRpUUFafWFC+2/wCm+GPnGpQqdxBzE4afGkvGqSwpxR3tzlbW9sUJFBfqKluT5EYOG62mUpIJ8C/QdMPYlfp5oVDn1JbAiIQ6hZ0ISLHWe4T4+ZwcDJDDjXOzFUmMu05lGpwIWFOOkD8ISPphfsOVWLVFRYLFSs36yYrJJ0djdPQ9OuIE6a+qpNu1GbJS4hZS58UCS2n/AHfrgxOf+BRXXvsSIKfBLNQbcCXUvAfiSrpq9/bDl4f8Gjm2lsS83okIivoQqOhlfLUAB+YdR8sJPLFM+0KiQIz8wobDjTbZuUrvfV8umO2so1VmLlunGozQqRyE8xRsN7bjDwSk3wLNtLsH6BwH4eUZHopb0uwNm33SoXPcgW398Uz+ZeH2Qq69RBQ5FPloG5DZssddlE7j64KRxcyciqJgrqiFla+WFpF0JVe3qI6Ysq9Tso5tRy5rUCqFvYgKBUnva43xTjwT5OWJ9dcrmfX0ZfaqBjvSuYw2oHp1JJ7C/nDHbm1FilyJlfVGpSHB92dBUlRGwGroCcOKkZdoNPj/AAsKBHaGm1gkXAPbE5FEgtRDGYjMcroUqbBCh4N8D2/9DfJzY3mhuM6k0muyy2Vha2lJBQ4O4Ch0xTuU+sVWJNrgWyzT7ktJckBalqvvsTce2Oi6xw8ylUoy2vsGJGKhYuNICVp9wRiDB4X5RTT1QJFO+KANw882AQOwuLXxN4H5Y6mlyckVSRFRIbHxTpWEnmJ0gJCu1jgxylmmswoiYzFVdUyR+IObIPucdIJ4b5NMdTTVFp6wE6Rdof34HqVwWy9T3XyIJktyDdUddi23vtbvib9PJdMosyfaKvKFYizozbrcoF0qstCRYLPkYKK0lS4IRFWm6jbUegHnFFM4S/ZrqptJlSYjyb8ppVloST7nf6YsKcqVHQqFNCec2bWT0PvjP6jFLW2XwTV0ioZTIbabjpJSkOXJO5Nrb/uf0x6r4kfZymmSUlxab27X64IVMslSninc2A+eIcptKteoXuAf0x5k1KjbFq+iioLCmo6UuEm9inV3Nt8WbTIVy0pbSUJWQSRjYlpPI1kBOm1vkD/xxuiNqDhQo3F9ar9u+M0Yu+S0pX0YhjQyHVEAJISL/wAsfUMre9ZBDgFtXkX2vj3McTyVxmkm5UHB8u+LNtKFIC0XB07DzbFljTJOdAVnnLkitZfkU9h0spdBUk2uAfB+eKDhflhcWnRKdJY5HJvoSOukEDSf1OGqpA1Be2w9QPQ32xGZjIjzkrbFhqJI9ldvn3xXRpJAWRGpmMtNQWyr1FOwV/ZB6YsI8Vttx1CwVgdDfx3x8GpU5Vha4Jvboew/TG108tS1KcAStZSfYW/5YaHp120TlmfQuuIzcarQpsN1T7bqEkNLR1SbHob7HbY/LCoalZ1fSzSpcybMhNL0qedj6FqaP9og3V8+t9xh5ZgpzKJKpCmyW1qHqI6HYj+WKDMiGolGJLpaWTrFjbUm/b39vbDraPCR1x4bBN7K1IzBS2oFRnyJ8IWWiKtWuyh3CvxJ+Vx74nU+DT6bBRT6VEZjNJuFAs2SjtYE+e4wPUzNDT1WejUwc2MDdSgx6iR3Sq1vG53v2G+LKdmANQXJMxxmMtCCtd1k60gDr4+mBJyqrKxq7KLOVaVTYL7rKSkoQrUFKITZPXSr5W2674TdSrtQzgin0Jt4vuSngtxC0Ju2b9ldh7H+/B5nZtGYqWlMRDetYBJ1lA5aja48kAHY++xxNyNlei5ZKnosjnOOpBU66mytPsO3bFceSGOGz7JzhOcq8D94EwWqbkNuCwsqbZeKE36iyEYzG3g0+4/luZzEFHLnrQm4IuNCCDY9OuMxuwX7as8/1H8jOXc+Opd4iZsaCGW0rq0lGpadViHl3UD2wP1Nsxnn22nG33RZKXWjbUdvPtjq3iHw0ylW2J9RFLlQprpWpx2MkpDyyblSk97nckdccxVLLtTgy1OVChVFEVklIU6haGyncC57C+LSg4k1JMmZek12MRmBqRMjRgjS840bc1I202/vwcZIrGR6jW0DN1FYfqYbUpmTLI5TjfhQ6XA6YW7Naq7kL7HiIbcQizLaWkfiB6JSnv8APHQvDP8Ahwoj1JjVnOLs6XUH0JWYzLulDCeoSe5PnAx7WLKqFFOhwW60/VsiVEvsOSFH4dsFK2h/ZSL3UnDkyzmOk5gyO/BqSm6e63pYKC/ZxSrbqHgYalK4f5XoEF2DlulR4SX7l51I1uG4t+I3P0vhGcSuD9QYr7T+XI7r0OQ4UuJ0BKI3+1e9yDvfFdZR5QLUuwbzFlBujxF1Gm1hEinJXqUhQsU37A979sUiswSac7HkUuRLiIKSgKQ+RqVfYnx88ecxCoUee/QHpjT8aKuywhf3alWuPa4xSoBdjKeeR6UN3IsCBc2Hz+WIS74HXKGJl/jRnSGkc6SZCEED7xsKNh1/54aFJ44ZfqqExUzzAmLFtUgAI1eMc0LQhUBRZLjbvqHSw6+PHjA8YynpKYzKHCUu67q/JcWO/cHDRm0LKKO36NnduRMTAc5YUsam3Uvizg7kDxgnAr4kodirjqgqFyF7rPyPS2OBZlXrVB0M0qa427+VaF32Ht/di6oefeIDkLQ5mCpOJeNkpDig02PYC1yfGH939F154O7Vy5kZIJjtrJ/KgWONE+oVXlByHLYbUfyuNX3+d8csZIzlnNBbgQ1ZgqMv1ekpVZ1d7aNz6R7nD3iDNc6lNLrNKVTn0pSOW2+FhR73PY4eMtgNUWE/MGYmXG1Smmnyo2LTBtb3BPXziFV3m3nmnwgpcd2UDYH64uWYyFQkqdUjmIG6VrBF8DD9Jj8x99ZIUpeoNIXqsbdR/ZwuSO0aGxyqVnpueEvIim5UVWF/zA9MSwOZJKU2sg6TiDFaFQZElbSmX0q0AHqk4nwGjGbS0bkAEqV3JOPInjvhnpqaSNbrXMW42Nh7eL4+gKaWtZIGtQT9MSmgEoLqrDUf2x5dSFsNAixJKj+u2Jex5G9w1IQ2ZySobFpSP2xP0FFgDdIA+nvisWVJd9O2lQsb4nNPhb3LJO7QP74fHBdAlI2KWQ3zSARaxHvjy8CN9ydgP064yQPRy7DdWPZ3bSVf2bXv+2KKHNE7o8xnlA6lEAjZO2xPT+7H2Y8mwbUPy6lY8qtyQk2OgX+v+bYrJ8pTa0rUbgoKRv1xeMaXIjfJLlvsrjtodtp0kqB8A7/zwjKxWZtYilqTLTHZYkOCIp1NgtBVsk+RYWHsR5uDXPFbUlIhR1/gBLpB3tY2A/c7eBhb1zMNEptWdZkJYkIXE9TpdCVISB+FKT229t7eMSyS5qKKQivtItEtfAsl6FoHKToSltFlar9x+Y4AeKDEqpwGYdKitNPyXAX9CFALBvdVibJFwdrYq53E6nqkS3ENymVMAfDt6QC6rtf+yBfydh9MRMqcQVzpLzU5BS+srW0lI+7Hp31HqBse2Ehhyx+dDyzY5/Gw0p7LsaHEhyAz8ayjfUPUj/s3sdtuuCuPAQlBLSUqdQba1i5JI6p9vIv2wjmuJRjyrqo7TgSo3Ac0Am532SCcPLK1ThVejsVCNI0sKQkJS20AlHkW8369MZ8+LJD5SRpw5ceThMbPCJtbeXJQcQEqM1RuOivQjcYzG7hbY5edIVqvJNza1zoRvjMep6d3iieV6hVlkMuBAQY7brqlOKUgEJJ2A7bY0Zjy+iu0mRSZ6GnYMlstvII/KfHvibHdUxBYUG9YDaSbfLEZ6tpcUGmSCpRt8sbk+DILrLnAfJeXpkeZSxMEmM4Vtuuu69v7JFug9t8McNqixi2h9JIG+9jjPtJSAOYhBNjuDiHKdbebMhelHg3O+OON4msAJLzqW2yOgPXA7nRLdWo70SI67FS4gjnMGy0+6Sdr/PAdxIz3AoNJdlr0KWlJDdj6SvsD4Bxz8vPOeqrIdU9VX2oKlHkxUiwSfYjc/XAlJR7GjFy6Lqt5IEOhSX2o8qVUG5alXeJCnmrkfh6X73t2wvnXKjGVIZVHfbsAk/d2Ce/jr0xOmVisvIUxMny3HFK1hxZOq3jfa2NiX5Kg6w/JUWlDUpBGyrYztpvgqk0Q4mX8zyoTEphhTpcuQ2XEpUsX8E4vhkHNDQC/h4UQ3FudNRdW1yOvbxj3EVNdZ1sNOSShADZaSSEJG/bpjS44px1BBdUpsbhVydXkXx1V4A/wnw+FQktfFVjNlMhNhSS4mMeYsk9ADhhRsn8K8j01zMFSnSauG1DlsrcUtDe+w0p2+pwqotYeoMhM9l5SHgTda0hSgSe3juMGULMKHIzzdSkO1BLyQl5L7noKbdCLW64ZSVdCU7NlS48T0vFjJ2X4sSOCQ5IeQBa/SwFjf548U6ZxIzXTXZKs28nkvBA1PBlsDrex3J+mB8yKI/JW1H5SFuuXQhtQuoDrsd9sCcqpNR5rrEWUEc9wo5ji9kkXCdR/KkXwrm/IaoLc/ZpzRRKglleZm56lRwEuwpFyqxP4k7b/AE3xTN5lzSXPiai7UI6VI0NrdUfvD3NvOBFmSp+ttvKkJDrJWhLgTcLAtdRx5rFfrEzkodnreiNOWSoi9z2CfGFasKdHU3B2rPTKIETHUqeR0SDqsPcnqcHbatTgB2BBPXHMvCfMr1KlQadMkpamyzq5Y9SkJAupSgNk7bC+OhqJVo01CXWFgpULA36jEpRdmiEuCRU3XERfQfUvp7Y3trUQ0kC1k9x8sY8hLgCNtzc/LGxpA1AnolPfAUHfIXJGsoBUrr3641R1pSQdybWHy643OKKGyvoV9PliNYobKvAvvhXCnYVKyxK9a9fkXP6Y9LICClRuB/edsQmXNKbqItY4+uu2Se1v8cUSFbMef0rcHQAC58d/8MC+bqimNS3XSpCXCoNtFR2udsWUmSVuFN7WO+AbNshyXJaisLSnS4LlR2SnfUf8+cLknUR4K2V1UjPyFKfZK1LKfvVJSPT1um/zOFvXuFdFntPz25VVbd5t3HFkKQb7kAm5PthiTq5S8uxvhJUhhpv8SVLWEkk7dOtjjRRswtV2Mt9h3ltpTpDZQEgWIva436jpfGH3MkPlE2KEJ/Fiac4PzUQHX3KghLqFgaDayUkXuflt+/tjzmbLlEypl1MoKc+OdGht9t0hSlhO+kdknueov8sOCXJaBWy6TyFkL0JbuQbWtcjoB4t0wpeJ1AqFYqTj0IKLEUBttvQRrUSST472vt0xTB6mWWVTfAmb08ccW4LkV5C5BW+pW99S1KV5w2f4cpMwzp0RpkhnSHOcTdKD0O1/rcb4VUinzGJqYRZWqQTYISkkk36Dz0w7eDVBq1Ip76q0luPEV94ELPW/kg9L9vbGz1ko+00ZfRxfu3+HUHDIpNBfKVah8Ur1efSnfGYjcIZwnZemLSq6W5ykD06QBy2yLDsN++MwfTqsSTJ+od5ZNDUaWPgmEkWAQm/6YjOuCxbbCUAblVsRnng3FQoqGyBsT7DEdpb8yXyYyFKUNjtsNut8bknRkPUpbLYHMQpKuuoG+2B/MlVbS2VIva2kX2Fz3wZs0GKon4t5bz3hJ9Kfb3x6doVFZkImOxkLLY9KFm6AfNvOCjjkzM/D3iPnWuPKpNNflUeM6ChxZCA4va9r9R0wTU3+HrPrCkOuzKWhSySUB4nT7k27+3jDVf45ZZamyYKUPpdjOFso0iyiDvptthg0Sqoq1KjVBTao4kIC0tuKGoA+QMI6bGUmkKem/wAO+Xzl8t1moSJNaV6uehf3LSr3sEnqPni2e4H5EWuO5LEkvN6eaW3LB4jze9h7DBrVMw0OkXdn1lhnSbFJV56AjEhD8Oc2FtvqN03CRsCMFJA2Z7y9QqHl+nIgUqBHjMJFgQgFSh/tHqfrjVWsqZarMUx59HhOoUdV0thKr+xG+F9mPiSrLtfXArVPksxibRlISDzR5ucX+XOIVCrFUFMhPOvvkA60IPLva9tXS9sdYLYGZq/hyyxUUl6m1aZDeC+alDlltqUOgPe18Cjn8POa3I6kfatMGqwIKlX9z0x0hzAoDqAe98e2gBbcq9ycBxT7QbZzW7/C9VSwwY2ZITLoBU6ktmwX2IPfHmqfw40uFSYdJhZsWMySwsOKdaCo6+5SLC6becdEVydJitoLMJyUhRCVFtQGj3PtgZzLQKlMojr2W5bKZ6FF5tuSjWhSz2ve4+mDovw7ZnK0zgJn2iuS1ihGe4U8oqhr5moHv1uPlgCzPlGRl1cBqoSmY61glyOsWLbybek/r3w/uMeac/5WzNR6tNpy6YgNpSnkPEpfWOuqxA9t8FNZj0ritw+nVxqk03SlJMxmVH/rAdQm5Uh1NyD4uMT1jYyfHJxrEqIYfqzxd5b6k8t19J9Rv0APb3+WHDw44gtR6UlwIcS0LMITptqUelr9RYDfCy4nZUi0iGp6gzZEumlfNUl9rS6hxX4kqtsQm3XbFFS6vJiZdLi3jobWAzqOxWBsLdTbf5YSUU0MpNHZlAzI1J5iytPoAQs3uEbXOCOFNbkNAoVZChe/n2xyHw/zvNby4uBDDjkyRJ0spcXqu4UC6lHba5Nh2GHzkSuOurbhLJ/qqQHnFDZS7XNv8+cK7Toola4GRLUAtKLDYXOI7llC2++Kh6roU0p0qSnUb7nonE6PJC2uadNim4wKQVaNvMIOkDe3Q9Ma3nfV+K4SP1ONC3QVFxRFgP8AIxrcX97fr3/XE22NZFnLOlak9SL398A2aXhTmlzm2lPSNJShpCLlSrdD/P6YN5ISUkdAe3XCk4415zL9DU4ylS31gtNG+ySrv1v0B2tiMk26KwklyJPNFGrdXzA5JlyhJccAW88dm2iq50A+w+WGfkGhSadl+Mp2Qw44yCELU2Tov2R5G9/02GPPByiSJGW1VCe5Fd+ISQ233Qm2xNwbC/i2DmopjskRUur1stgJK91C3e/jYYy+r9Q0vbNvpsEfv+gJUpko1dLbkJcspQQ64CUIQCb9Dsomw69LfraU5px0J0DlgbBK1kBSR3IIseh6n+eBLiRnEUxtMRjU7KUkn19N1HdXnpffza3XFJkfiK+2+qHW1hcZdkoLaLLBJ/tdh2t77Y6Ppsk8eyQZepxwnqxsZdyvBaq0iqvM8yet0nmLbALaLDZKiLC973tfqMbuI70il5WVPhKQ86whV0JCSi3Qjz3vti3pLiKhCbkJUFsqusFK7AqN7/oO2KzPWXXq1QFQoThjuBJLN7m56b79NsQhJ7rYrkj8GooIf4KkrTwsqanFFS11x5Sr3uDyWL3vjMW38KeXJ2V+H1Rp09QU4qruOpIBF0lhkfzBxmPdTT5R4Mk06Y8WoLjjKF8pS7oGmyb9sWEelLMdLb61oSr8SEHSD8yOuB3K0+ZOqr0FtT6YzKylRSdgQfODhtlKEg+q3ucaUyJoZYTHa0IJ384izGS82ttZ9KhYjzicopNzqH648EJNh1vjrOOcuKvCRiA3OzHRn/g0IBeVESi4JB7HrgAoGaczU8pqUGdNmSdREiA4FKLbXZSTuBf9sdiS4rTrSm3Ak6gQdQv1wIpyBRYylGIy23rWVuhsepz2J8Y5pMJyROr06VWplcciupafdKw07qKUn2J6kY6U4CVmp5joanJ3LdMdXLacsApQt3+WNnFDLrsvL6afSaTELcVQecbU1YO230j54RozNmzKmZ11GIE0lbygXIKFXb6dFDthHHR2c2dH8Rcixc0wy5Ljty5cdBMZDjhSkLPm2B3h3lidl5celNUxaShRdkPoVZrX/Zv1ULYGqPxUzrmKoQRCgIZpxebbkvoRcE39ViemHizGShkvh1zWoAqub3xSLUgG5Tbqo/MWNNh6gnEGZUmmkJCkqsfSFDrfFNmHiVljLcpEGuzlRH3EqKAUE6rePOOT8/cS8yVXMS5TNUloaIVyksXSEov6dh7YSUlHs6mxx13ipmDK3EZUPMaIf2IUK0tMOha1J7FXhXthjZT4gZNqcZpuk1Zhp1wXSw8vSu/1xxBFqbMxa3Z7yi4656ucSVE+ScT4r7WtcaIoyHE+pvQDcH54n7jHUTpv+I/MdCfpLOWa2S4uXpcSE2BbAI9V+2KHhnl3N9HpcqFlipRZFCmWcEt3Z4HooJSPbvjnxFXcqddEyrTZEtDQDRS4orWAOwv23/XHRPBvNdFVBVTaY5LahxU3Q4/YBVx1v0w8JJsVqkKjibFiUfM9UhfGqkjRzFOuqFlBQtYgdwQcc2TVuuO8n8jalJbQBsN+2OsP4jKOY+ZqXV48NKKbOZLa3WmxZTl72c+Y6HHOLlIcRInEhYEYOpbCSCrVfqfphK1kxu1ZVZWnLhV6DJC0IQw5zFBaylJA3UPqNsPikZ8gM0gT3Fcl6bp+5UbEAkX/AH/bHOa0Ft7Q6lSCCLgjp9MFOUKXDzJmDl1CatOtGpCE9Srpb2wMkU1ZTHJrhDnk8R4AQ0yVl9cl4ttNti9wk7qJHQb7efpg+azaw8004y8Sy441HBIt69O6R53NvpgComR6PTmWeW2kOto0B1W6r3uT8vYYtFGKp+I0y2ktsP6W9vz3BK/Y2xkeWKdI1exLyM9MlK+UxqAJOpX649PS0OP3SvcKNwPFsBX2w4msW0hVmyAQdlXPXHxVS0yH3i4Q3ydv+kmwwymmI4NMMnJKTpsQVdt8B2bMqQs01ON9poU5Bhul1TY6PKtsVW3sPHfEpmpaloWgqI5ABINrG2374t6YzMYghWoDmC69gLq9vb98ZfVZXCNrs0+mxbS5Ii2I8OOERGmQ0lJKUpaCAn3BG/cb2wOTi3IeWlDbkdWyTy91K3Hqv03HfEbiHmGRQYaVCAaipSyQ3HVZQFr6rWubWG+4wnpHF2sSEOpW0lKl3tcX22snax69/fGPD6XJmW6NeX1MMT1YbZty/Ra8HHkRFSZmkobdCSnSQLEEn8W/S/kWthYZYyFUalWzDnIVDZF7LUQCs22t2/ycXlA4j1SoyWqbJjh5SxZKyoA7C42A36YGsz5unTZi24jzrDCBpBvpWbHrta3y7Wx6ODHnhcDDmyYZ1OjpfKiUQmI8Fv4RLTKChpPNAUOg9Q6HfBdAihCnEvOoK3OuwOkjppPvjiGHWanFmJmtTpHPQvXdSybnyb9cdV8Fs1S800BlcqlqYWz6S5yzpWfIN/7sZvU+keP5XZoweqWT40OzJzaG6Y4lBJHOO5FidhjMb8tslmnFKjcqWVE/QYzHo4FWNJnmZneRhlk3Lxp63pxd2lHm8sdPVvf98EzqPRc2SkdzsMc45/441iiz1UmjNRi/DUWVtqSSQlB06ife2FPn3i/nnMkiPGqlTXApa7KtFOhKtuij1xpeRIgo2deVPMuVocv4J6uwGpBV+BT6b38ddsYKoFkmIEPNDopKr3+WOCJb7fx/NQjmR73U7f1W9j3wbcMeJNTylV2pTDEifA1aA2tZF0n9tsBZDnE7JbcmSYqlhopc7JUN8S6S2+mPqkga79sQ8l5ghZmoTNVipKA6N0Hqg9xi7AsLXvfFLFIM5xKUlOhSgfbCrzfwsRXpEt5t0pMu6nCsXIXbYg9hhuuONpUA4Bvj6FN72SLYNnCJ4T5azjkvNRp0iGiTRlhQU4Lab9lWOHBUXZLkJxbLYTYbA7AY95jdcFPdTHUEO6CUKIvbbHL9Q4+ZxgVtymPsU5ceOstL9Cr3B63vgNqKOKT+JbMWZZ1Tg0erU1EVuG445GmtJuZCTtp9sKuk09SXYs34qySFB9YXqNz0GnDjzvX0cQeH0/4lsR6vSVc4KR6gptXX9sKtlqNNUlmDJS29Ga1Ja07uE+/nvfEsnLtDJURp0eNIUfhlNLaaQpYWoC6vYnti5pcQSctxpkIFpxAK0kne/QnbcpsOpwL1SEFuGGFut8wKU6oDuO31x6pNWqzJS3TJKhGDYjLcCAShAIKCQf7JSLfobjCJD9G+ZzYk99L0SW4+CHBoaJTbpuQLWueuC7IVfzNS20xVRVKpC5Sec00gLKieiQfntcbYovtmsR4a1yZjDlNekKdIb6hRv6bdbbk+T5xbMyMxtw2ZseVGKVnmLcab3Uq2kXSdum23j2GOugPngMM55/rNUoj8JEBIgaxracauso66kE7DtbC5zlRpbFYbSiG49Hds20EJsVHa9wN77gfXFl9tzpDThejo5DCUt8oJsXbG1/YdDb2w1OB5y9mrMa4NTZMhfJcUncoUkhQ1AWtsdtvbBvaR1UjlXNNIlh0uiM5ZvUlStBACUg7k9O3XvjRQFzcv1aBUJkZ1ll1dkqcBTsLXIHtcdcNz+KahVrIuaxBjuH7DkpLkArQFXSW1NlPTqlKin6A9cKx6dWM4vMmovpWmKkobDbYBGw/ayR18Yo1xTOXfB0TBnB+El0WLKkkAgWJt09998AOa+IlNp9XciRmFKWwHFFQ2GrSdI/U4tslvldLRGdddPLbsjmJse4+uFvnPLE2o53KWWCy1LWEJc0gISq3VRvYCwJv7HHnwxweR2b8k5aLUIqBxATUK8ywlJbaWhIUVbabBNz773wWTaup9ptllhannI6XVJSglQ0kX6dbC1/niho+WKLSoaKFGhPZklvr0yp0YBEdoi5KW1n8R9O9rdBhw5RpDdHhOzn5S0sskLCVJTztQSE2NuqrC1h1+uBlcIPgbFCU43Jg9lJcxSY8ibSZLbV9CuY2bJKfPbpbrirzxxlodKkuUynx1Tnm3Ch5SUlKGyNiD/a79PGGK/Xp0Jq9UaRCYk30RCQV2A/PvYG1jbc+cVlRk5XqdOeTLoFNkfENgKBZCFO6bkJva/wDatv398ZZZMbac06LLHNL4MWtOzTDzVTpUxDKFcpor06dKmj06/U+Rhbp4dvvuz7zo0Zxt0chjVr1IUT+b5WI87+MHuccjU6kRWsx5LaqCmpDqWXKWp2xbWrob73F+xvbzgcpedosWT8JmalyITrepvmBvodXfa5tt2PTF8bcU3h6Yk9ZUs3aJ+R+HqITZlyEtT5KSSbpUkMpFwTv1P02+mDFeR6HIUJUqjRmVKA0hBC9YA2Vfze5t3/XGjI2YGqpKk/BS25jCV31oUW3kjYEFJ2IPk/8AHGriNxBp2XmTGiR9dR6tJU0UpAsbG+21/GIN5p5K8lk8UMfXBCHBWlyq0xIjT1MQ9nHGFC+23QnexN8PPKNOagQmkMhHKYSEehFht3tjkiZxHzZWGEU5l3luvLCNUcEOrudkg9bdrY6J4SQMx5Q4aMpzEy0H1qUppDiyVpSeyrHrjY8GRpe4+jH70Ip6Ic+U5YmQpC0uJWESCi6U26JT/jjMVPCqSqVQZbqgAfjVAgdvQg/34zGmPRjl2UWYuDGWa5W5FXl1OuNyH3Vur5T7YSNRJKRdsmwvtviuqnADKNRjNxn6xmINtqCkhEhkdP8AqsZjMchCwp3BTKUKGYolVV9s3/1zrRIv8mxj3D4MZUiIKWpdWtawu62bf9zGYzBGQc5LpTeU4KodPlynmirVaQpKrH20gYJWq9Nb/Iyr/eSf8cZjMUT4EfZ8lVuVIaKFtMJ8KSkgj98R01KUlwLCgCPbY4zGYNnGx+ryXk6Vtskf7p/xwq82cHcp5jq66nJdqMV9w3WIriEJUfcFBxmMwJdHH3K3CPL+XaimdCqladULhTb7rSm1jwoBsXGIsngllF6fKlolVeOJK9ZZaebDaD/s3QSB9cZjML4D5Ik3gJk6WPXUK6g33LchoE+x+76YlROCeVYtLkU5mo1tLL5BWec1q28Hl4zGYUZENrgFlBAUk1XMDiVG6krfZIP/ANLFhL4L5VkR/hxNrDDQNwlp5tNv+5jMZjgHhPBTK6UKR9p10pUoKAMhs6SPH3e2LjJvDaiZUqkSoUubUi7FKilLq2ylQV1CrIBI+oxmMwV2HwEufaJSM75ak0HMFNjPsPtlCHggc5gn8zajfSr6HCqoH8OeSqK8p2JV8xq1/iS6+wpJ2t05WMxmHl0CJd0/gzlqE9zWalWtVyRd1qw/+niZUeFGW5tMlQVSamz8SgoW626gLCT1SLoKbH3GMxmMzSs1KTor8t8EsqUGK1Eh1CtORW18zkvPNKCl3vqJDYV2GwIHtggq+QKZUY0aOajUoqYrvNa+HU0my+xN0EG3XfvjMZgTinPk6EmsZVU3hFl2JNXNeqVaqElYILst9tSt/FkC2Lt/ItEej8lXxASABdKkg7d7hP8AwxmMxmzRjv0XwzlXZkDItFhupdbXJUpKtQ1qQfV5/D1xTV3g/kyuNy01SPIkLkr1l1S0hTZvc6LJsm5O+2/fGYzHYkk+Dskm+2VWX+AeRKE+p+nmqJcUnSSuQlVx4/BifVeC+SKqsLqceTLIRoSXFougXvsQnbGYzDy+1gT4okUDg9kCiOsPQaI1zmFakOOAKUFeb264LKvRYlTh/CvreQ3/AOzUB/MEYzGY0Y+jPmZryrl+HlyC9EhOyHW3ny+ovKBIUUpFhYDayRjMZjMURB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078" name="Picture 6" descr="http://ecx.images-amazon.com/images/I/51eTb3ll3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764704"/>
            <a:ext cx="381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8680"/>
            <a:ext cx="8530492" cy="603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5066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442</Words>
  <Application>Microsoft Office PowerPoint</Application>
  <PresentationFormat>画面に合わせる (4:3)</PresentationFormat>
  <Paragraphs>64</Paragraphs>
  <Slides>21</Slides>
  <Notes>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動物愛護法上の｢猫｣と 鳥獣保護法上の｢ノネコ｣ について 　　　　　　　　　　　　　　　　　　　　　　　　　　　 </vt:lpstr>
      <vt:lpstr>PowerPoint プレゼンテーション</vt:lpstr>
      <vt:lpstr>PowerPoint プレゼンテーション</vt:lpstr>
      <vt:lpstr>PowerPoint プレゼンテーション</vt:lpstr>
      <vt:lpstr>鳥獣保護法によって認められる狩猟</vt:lpstr>
      <vt:lpstr>鳥獣保護法の制定過程</vt:lpstr>
      <vt:lpstr>ノネコ、ノイヌはいつ狩猟鳥獣となったのか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第０４３回国会　農林水産委員会　第１７号 昭和三十八年三月十二日（火曜日） 　　　　午前十時三十六分開議 </vt:lpstr>
      <vt:lpstr>PowerPoint プレゼンテーション</vt:lpstr>
      <vt:lpstr>猫は区別できるか？</vt:lpstr>
      <vt:lpstr>動物愛護法</vt:lpstr>
      <vt:lpstr>鳥獣保護法上で狩猟鳥獣としておく意義はあるか？</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動物愛護法上の｢猫｣と 鳥獣保護法上の｢ノネコ｣ について</dc:title>
  <dc:creator>博之</dc:creator>
  <cp:lastModifiedBy>Hiroyuki Sakamoto</cp:lastModifiedBy>
  <cp:revision>10</cp:revision>
  <dcterms:created xsi:type="dcterms:W3CDTF">2014-10-30T16:23:10Z</dcterms:created>
  <dcterms:modified xsi:type="dcterms:W3CDTF">2014-11-13T06:35:16Z</dcterms:modified>
</cp:coreProperties>
</file>